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5"/>
  </p:sldMasterIdLst>
  <p:notesMasterIdLst>
    <p:notesMasterId r:id="rId15"/>
  </p:notesMasterIdLst>
  <p:handoutMasterIdLst>
    <p:handoutMasterId r:id="rId16"/>
  </p:handoutMasterIdLst>
  <p:sldIdLst>
    <p:sldId id="256" r:id="rId6"/>
    <p:sldId id="301" r:id="rId7"/>
    <p:sldId id="458" r:id="rId8"/>
    <p:sldId id="455" r:id="rId9"/>
    <p:sldId id="462" r:id="rId10"/>
    <p:sldId id="463" r:id="rId11"/>
    <p:sldId id="466" r:id="rId12"/>
    <p:sldId id="465" r:id="rId13"/>
    <p:sldId id="436" r:id="rId14"/>
  </p:sldIdLst>
  <p:sldSz cx="9144000" cy="5143500" type="screen16x9"/>
  <p:notesSz cx="6858000" cy="9144000"/>
  <p:defaultTextStyle>
    <a:defPPr>
      <a:defRPr lang="en-US"/>
    </a:defPPr>
    <a:lvl1pPr marL="0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89626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79252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68878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558503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948129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337755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727381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117007" algn="l" defTabSz="77925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8A357B0-C3F5-4A99-9DF0-4F127AAD4516}">
          <p14:sldIdLst>
            <p14:sldId id="256"/>
            <p14:sldId id="301"/>
            <p14:sldId id="458"/>
            <p14:sldId id="455"/>
            <p14:sldId id="462"/>
            <p14:sldId id="463"/>
            <p14:sldId id="466"/>
            <p14:sldId id="465"/>
            <p14:sldId id="436"/>
          </p14:sldIdLst>
        </p14:section>
        <p14:section name="Раздел без заголовка" id="{0232326A-AEEA-4950-A1C7-67AC68746755}">
          <p14:sldIdLst/>
        </p14:section>
      </p14:sectionLst>
    </p:ext>
    <p:ext uri="{EFAFB233-063F-42B5-8137-9DF3F51BA10A}">
      <p15:sldGuideLst xmlns:p15="http://schemas.microsoft.com/office/powerpoint/2012/main">
        <p15:guide id="3" pos="2880">
          <p15:clr>
            <a:srgbClr val="A4A3A4"/>
          </p15:clr>
        </p15:guide>
        <p15:guide id="4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OfficeUSER" initials="AA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55A6"/>
    <a:srgbClr val="2F5CA9"/>
    <a:srgbClr val="007E39"/>
    <a:srgbClr val="00FFFF"/>
    <a:srgbClr val="243471"/>
    <a:srgbClr val="ED3331"/>
    <a:srgbClr val="FFFFFF"/>
    <a:srgbClr val="E5C71B"/>
    <a:srgbClr val="FACD8C"/>
    <a:srgbClr val="8D97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623" autoAdjust="0"/>
    <p:restoredTop sz="96215" autoAdjust="0"/>
  </p:normalViewPr>
  <p:slideViewPr>
    <p:cSldViewPr snapToGrid="0" showGuides="1">
      <p:cViewPr varScale="1">
        <p:scale>
          <a:sx n="148" d="100"/>
          <a:sy n="148" d="100"/>
        </p:scale>
        <p:origin x="132" y="168"/>
      </p:cViewPr>
      <p:guideLst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894" y="84"/>
      </p:cViewPr>
      <p:guideLst>
        <p:guide orient="horz" pos="2880"/>
        <p:guide pos="2160"/>
      </p:guideLst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ru-RU"/>
              <a:t>04.10.2016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81469738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ru-RU"/>
              <a:t>04.10.2016</a:t>
            </a:r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/>
              <a:t>1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7DBF57-C62A-424B-B58C-7887CF9242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910582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89626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79252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68878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558503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948129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337755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727381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117007" algn="l" defTabSz="779252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9704" y="477350"/>
            <a:ext cx="827682" cy="582232"/>
          </a:xfrm>
          <a:prstGeom prst="rect">
            <a:avLst/>
          </a:prstGeom>
        </p:spPr>
      </p:pic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6F562BEA-FE3B-482D-BC10-08426B53DD84}"/>
              </a:ext>
            </a:extLst>
          </p:cNvPr>
          <p:cNvGrpSpPr/>
          <p:nvPr userDrawn="1"/>
        </p:nvGrpSpPr>
        <p:grpSpPr>
          <a:xfrm>
            <a:off x="0" y="-1"/>
            <a:ext cx="280555" cy="5143501"/>
            <a:chOff x="0" y="-1"/>
            <a:chExt cx="280555" cy="5143501"/>
          </a:xfrm>
        </p:grpSpPr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42F20B40-7CBD-4123-A8A0-6A0D5FEB1F8D}"/>
                </a:ext>
              </a:extLst>
            </p:cNvPr>
            <p:cNvSpPr/>
            <p:nvPr/>
          </p:nvSpPr>
          <p:spPr>
            <a:xfrm>
              <a:off x="0" y="-1"/>
              <a:ext cx="280555" cy="3946525"/>
            </a:xfrm>
            <a:prstGeom prst="rect">
              <a:avLst/>
            </a:prstGeom>
            <a:solidFill>
              <a:srgbClr val="FD42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39D24CB0-980C-4B76-A7B6-0329264FE900}"/>
                </a:ext>
              </a:extLst>
            </p:cNvPr>
            <p:cNvSpPr/>
            <p:nvPr/>
          </p:nvSpPr>
          <p:spPr>
            <a:xfrm>
              <a:off x="0" y="4343400"/>
              <a:ext cx="280555" cy="800100"/>
            </a:xfrm>
            <a:prstGeom prst="rect">
              <a:avLst/>
            </a:prstGeom>
            <a:solidFill>
              <a:srgbClr val="1E418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3" name="Дата 4">
            <a:extLst>
              <a:ext uri="{FF2B5EF4-FFF2-40B4-BE49-F238E27FC236}">
                <a16:creationId xmlns:a16="http://schemas.microsoft.com/office/drawing/2014/main" id="{ACF588F5-4340-43D3-A356-1C96DB2178CA}"/>
              </a:ext>
            </a:extLst>
          </p:cNvPr>
          <p:cNvSpPr txBox="1">
            <a:spLocks/>
          </p:cNvSpPr>
          <p:nvPr userDrawn="1"/>
        </p:nvSpPr>
        <p:spPr>
          <a:xfrm>
            <a:off x="7812609" y="4493357"/>
            <a:ext cx="936104" cy="27463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>
              <a:spcAft>
                <a:spcPts val="511"/>
              </a:spcAft>
              <a:buClr>
                <a:schemeClr val="bg2"/>
              </a:buClr>
              <a:buSzPct val="130000"/>
              <a:buFont typeface="Arial" pitchFamily="34" charset="0"/>
              <a:buNone/>
              <a:defRPr sz="1000" b="0" baseline="0">
                <a:solidFill>
                  <a:srgbClr val="595959"/>
                </a:solidFill>
              </a:defRPr>
            </a:lvl1pPr>
          </a:lstStyle>
          <a:p>
            <a:pPr lvl="0" algn="r" defTabSz="685800">
              <a:lnSpc>
                <a:spcPct val="150000"/>
              </a:lnSpc>
              <a:spcBef>
                <a:spcPct val="0"/>
              </a:spcBef>
            </a:pPr>
            <a:fld id="{BC26DF91-1F0F-4A87-81E5-AAACC23F2984}" type="datetimeFigureOut">
              <a:rPr lang="ru-RU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pPr lvl="0" algn="r" defTabSz="685800">
                <a:lnSpc>
                  <a:spcPct val="150000"/>
                </a:lnSpc>
                <a:spcBef>
                  <a:spcPct val="0"/>
                </a:spcBef>
              </a:pPr>
              <a:t>08.04.2025</a:t>
            </a:fld>
            <a:endParaRPr lang="ru-RU" dirty="0">
              <a:solidFill>
                <a:schemeClr val="tx2">
                  <a:lumMod val="50000"/>
                  <a:lumOff val="50000"/>
                </a:schemeClr>
              </a:solidFill>
              <a:latin typeface="Segoe UI Light" panose="020B0502040204020203" pitchFamily="34" charset="0"/>
              <a:ea typeface="PT Root UI" panose="020B0303020202020204" pitchFamily="34" charset="-52"/>
              <a:cs typeface="Segoe UI Light" panose="020B0502040204020203" pitchFamily="34" charset="0"/>
            </a:endParaRPr>
          </a:p>
        </p:txBody>
      </p:sp>
      <p:sp>
        <p:nvSpPr>
          <p:cNvPr id="24" name="Подзаголовок 2">
            <a:extLst>
              <a:ext uri="{FF2B5EF4-FFF2-40B4-BE49-F238E27FC236}">
                <a16:creationId xmlns:a16="http://schemas.microsoft.com/office/drawing/2014/main" id="{F225AB65-DE24-4C18-AD5A-5CEDA59ED08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47564" y="4295674"/>
            <a:ext cx="2988332" cy="233172"/>
          </a:xfrm>
          <a:prstGeom prst="rect">
            <a:avLst/>
          </a:prstGeom>
        </p:spPr>
        <p:txBody>
          <a:bodyPr>
            <a:noAutofit/>
          </a:bodyPr>
          <a:lstStyle>
            <a:lvl1pPr marL="171450" marR="0" indent="-17145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 typeface="Arial" pitchFamily="34" charset="0"/>
              <a:buChar char="•"/>
              <a:tabLst/>
              <a:defRPr lang="ru-RU" sz="1000" b="0" kern="1200" spc="0" baseline="0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</a:lstStyle>
          <a:p>
            <a:pPr marL="0" marR="0" lvl="0" indent="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lang="ru-RU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ФИО, </a:t>
            </a:r>
            <a:r>
              <a:rPr lang="en-US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Segoe UI Light</a:t>
            </a:r>
            <a:r>
              <a:rPr lang="ru-RU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, 10</a:t>
            </a:r>
          </a:p>
        </p:txBody>
      </p:sp>
      <p:sp>
        <p:nvSpPr>
          <p:cNvPr id="25" name="Текст 3">
            <a:extLst>
              <a:ext uri="{FF2B5EF4-FFF2-40B4-BE49-F238E27FC236}">
                <a16:creationId xmlns:a16="http://schemas.microsoft.com/office/drawing/2014/main" id="{657D891F-F674-4ED3-9BEE-2F838C1E96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564" y="4535704"/>
            <a:ext cx="2988332" cy="233172"/>
          </a:xfrm>
          <a:prstGeom prst="rect">
            <a:avLst/>
          </a:prstGeom>
        </p:spPr>
        <p:txBody>
          <a:bodyPr/>
          <a:lstStyle>
            <a:lvl1pPr marL="171450" marR="0" indent="-17145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 typeface="Arial" pitchFamily="34" charset="0"/>
              <a:buNone/>
              <a:tabLst/>
              <a:defRPr lang="ru-RU" sz="1000" b="0" kern="1200" spc="0" baseline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</a:lstStyle>
          <a:p>
            <a:pPr marL="0" marR="0" lvl="0" indent="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lang="ru-RU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Должность, </a:t>
            </a:r>
            <a:r>
              <a:rPr lang="en-US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Segoe UI Light</a:t>
            </a:r>
            <a:r>
              <a:rPr lang="ru-RU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, 10</a:t>
            </a:r>
          </a:p>
        </p:txBody>
      </p:sp>
      <p:sp>
        <p:nvSpPr>
          <p:cNvPr id="30" name="Заголовок 1">
            <a:extLst>
              <a:ext uri="{FF2B5EF4-FFF2-40B4-BE49-F238E27FC236}">
                <a16:creationId xmlns:a16="http://schemas.microsoft.com/office/drawing/2014/main" id="{A6935B7E-62D5-4FA1-872E-F0145B96D7E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7339" y="1815666"/>
            <a:ext cx="5494841" cy="1584176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77925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2800" b="0" kern="1200" cap="none" baseline="0" dirty="0">
                <a:solidFill>
                  <a:srgbClr val="171C30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r>
              <a:rPr lang="ru-RU" dirty="0"/>
              <a:t>Заголовок презентации.</a:t>
            </a:r>
            <a:br>
              <a:rPr lang="ru-RU" dirty="0"/>
            </a:br>
            <a:r>
              <a:rPr lang="en-US" dirty="0"/>
              <a:t>Segoe UI </a:t>
            </a:r>
            <a:r>
              <a:rPr lang="en-US" dirty="0" err="1"/>
              <a:t>Semibold</a:t>
            </a:r>
            <a:r>
              <a:rPr lang="ru-RU" dirty="0"/>
              <a:t>, 28</a:t>
            </a:r>
            <a:r>
              <a:rPr lang="en-US" dirty="0"/>
              <a:t> </a:t>
            </a:r>
            <a:br>
              <a:rPr lang="ru-RU" dirty="0"/>
            </a:br>
            <a:r>
              <a:rPr lang="ru-RU" dirty="0"/>
              <a:t>Последняя строка красная</a:t>
            </a:r>
          </a:p>
        </p:txBody>
      </p:sp>
    </p:spTree>
    <p:extLst>
      <p:ext uri="{BB962C8B-B14F-4D97-AF65-F5344CB8AC3E}">
        <p14:creationId xmlns:p14="http://schemas.microsoft.com/office/powerpoint/2010/main" val="13248105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288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лайд_заголовок в 1 строку_25 л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 rot="16200000">
            <a:off x="8680463" y="4679963"/>
            <a:ext cx="36000" cy="891072"/>
          </a:xfrm>
          <a:prstGeom prst="rect">
            <a:avLst/>
          </a:prstGeom>
          <a:solidFill>
            <a:srgbClr val="1E4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9107999" y="4252428"/>
            <a:ext cx="36000" cy="891072"/>
          </a:xfrm>
          <a:prstGeom prst="rect">
            <a:avLst/>
          </a:prstGeom>
          <a:solidFill>
            <a:srgbClr val="1E4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Номер слайда 3">
            <a:extLst>
              <a:ext uri="{FF2B5EF4-FFF2-40B4-BE49-F238E27FC236}">
                <a16:creationId xmlns:a16="http://schemas.microsoft.com/office/drawing/2014/main" id="{DEAC4C40-49C1-47EB-800A-88C4B6A806DC}"/>
              </a:ext>
            </a:extLst>
          </p:cNvPr>
          <p:cNvSpPr txBox="1">
            <a:spLocks/>
          </p:cNvSpPr>
          <p:nvPr userDrawn="1"/>
        </p:nvSpPr>
        <p:spPr>
          <a:xfrm>
            <a:off x="8685475" y="4623978"/>
            <a:ext cx="387025" cy="273844"/>
          </a:xfrm>
          <a:prstGeom prst="rect">
            <a:avLst/>
          </a:prstGeom>
        </p:spPr>
        <p:txBody>
          <a:bodyPr lIns="0" tIns="0" rIns="0" bIns="0" anchor="b"/>
          <a:lstStyle>
            <a:defPPr>
              <a:defRPr lang="en-US"/>
            </a:defPPr>
            <a:lvl1pPr marL="0"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ru-RU" sz="900" b="0" kern="1200" spc="0" baseline="0" smtClean="0">
                <a:solidFill>
                  <a:srgbClr val="171C30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  <a:lvl2pPr marL="389626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9252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8878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8503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8129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7755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7381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17007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ts val="511"/>
              </a:spcAft>
              <a:buClr>
                <a:schemeClr val="bg2"/>
              </a:buClr>
              <a:buSzPct val="130000"/>
            </a:pPr>
            <a:fld id="{AE3344E4-5E8A-4F97-8707-05640C78D158}" type="slidenum">
              <a:rPr lang="ru-RU" sz="1000">
                <a:solidFill>
                  <a:schemeClr val="tx2">
                    <a:lumMod val="50000"/>
                    <a:lumOff val="50000"/>
                  </a:schemeClr>
                </a:solidFill>
              </a:rPr>
              <a:pPr>
                <a:lnSpc>
                  <a:spcPct val="150000"/>
                </a:lnSpc>
                <a:spcAft>
                  <a:spcPts val="511"/>
                </a:spcAft>
                <a:buClr>
                  <a:schemeClr val="bg2"/>
                </a:buClr>
                <a:buSzPct val="130000"/>
              </a:pPr>
              <a:t>‹#›</a:t>
            </a:fld>
            <a:endParaRPr lang="ru-RU" sz="10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" name="Текст 4">
            <a:extLst>
              <a:ext uri="{FF2B5EF4-FFF2-40B4-BE49-F238E27FC236}">
                <a16:creationId xmlns:a16="http://schemas.microsoft.com/office/drawing/2014/main" id="{68C7DF40-6B20-4157-A7B8-9BAE0DB8EFA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6800" y="204306"/>
            <a:ext cx="7610380" cy="325285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256"/>
              </a:spcAft>
              <a:buClrTx/>
              <a:buSzTx/>
              <a:buFontTx/>
              <a:buNone/>
              <a:tabLst/>
              <a:defRPr lang="ru-RU" sz="2100" b="0" kern="1200" cap="none" baseline="0" dirty="0">
                <a:solidFill>
                  <a:srgbClr val="24347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ru-RU" dirty="0"/>
              <a:t>Название заголовка. </a:t>
            </a:r>
            <a:r>
              <a:rPr lang="en-US" dirty="0"/>
              <a:t>Segoe UI </a:t>
            </a:r>
            <a:r>
              <a:rPr lang="en-US" dirty="0" err="1"/>
              <a:t>Semibold</a:t>
            </a:r>
            <a:r>
              <a:rPr lang="ru-RU" dirty="0"/>
              <a:t>, 21</a:t>
            </a:r>
          </a:p>
        </p:txBody>
      </p:sp>
      <p:sp>
        <p:nvSpPr>
          <p:cNvPr id="19" name="Рисунок 21">
            <a:extLst>
              <a:ext uri="{FF2B5EF4-FFF2-40B4-BE49-F238E27FC236}">
                <a16:creationId xmlns:a16="http://schemas.microsoft.com/office/drawing/2014/main" id="{EB4306B8-9DFA-44DB-A6A8-97513A92C60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43609" y="1383618"/>
            <a:ext cx="1008112" cy="2124236"/>
          </a:xfrm>
          <a:prstGeom prst="rect">
            <a:avLst/>
          </a:prstGeom>
        </p:spPr>
      </p:sp>
      <p:sp>
        <p:nvSpPr>
          <p:cNvPr id="20" name="Рисунок 22">
            <a:extLst>
              <a:ext uri="{FF2B5EF4-FFF2-40B4-BE49-F238E27FC236}">
                <a16:creationId xmlns:a16="http://schemas.microsoft.com/office/drawing/2014/main" id="{FDE8F46E-1759-4590-9B65-B6E0D029CBD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855325" y="1349535"/>
            <a:ext cx="1188132" cy="2520280"/>
          </a:xfrm>
          <a:prstGeom prst="rect">
            <a:avLst/>
          </a:prstGeom>
        </p:spPr>
      </p:sp>
      <p:sp>
        <p:nvSpPr>
          <p:cNvPr id="21" name="Рисунок 23">
            <a:extLst>
              <a:ext uri="{FF2B5EF4-FFF2-40B4-BE49-F238E27FC236}">
                <a16:creationId xmlns:a16="http://schemas.microsoft.com/office/drawing/2014/main" id="{2E2AAED5-4B6C-43AD-953C-CF528E56613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12315" y="1211626"/>
            <a:ext cx="1574018" cy="2748737"/>
          </a:xfrm>
          <a:custGeom>
            <a:avLst/>
            <a:gdLst>
              <a:gd name="connsiteX0" fmla="*/ 0 w 1476164"/>
              <a:gd name="connsiteY0" fmla="*/ 0 h 953188"/>
              <a:gd name="connsiteX1" fmla="*/ 1476164 w 1476164"/>
              <a:gd name="connsiteY1" fmla="*/ 0 h 953188"/>
              <a:gd name="connsiteX2" fmla="*/ 1476164 w 1476164"/>
              <a:gd name="connsiteY2" fmla="*/ 953188 h 953188"/>
              <a:gd name="connsiteX3" fmla="*/ 0 w 1476164"/>
              <a:gd name="connsiteY3" fmla="*/ 953188 h 953188"/>
              <a:gd name="connsiteX4" fmla="*/ 0 w 1476164"/>
              <a:gd name="connsiteY4" fmla="*/ 0 h 953188"/>
              <a:gd name="connsiteX0" fmla="*/ 0 w 2362855"/>
              <a:gd name="connsiteY0" fmla="*/ 1601585 h 2554773"/>
              <a:gd name="connsiteX1" fmla="*/ 2362855 w 2362855"/>
              <a:gd name="connsiteY1" fmla="*/ 0 h 2554773"/>
              <a:gd name="connsiteX2" fmla="*/ 1476164 w 2362855"/>
              <a:gd name="connsiteY2" fmla="*/ 2554773 h 2554773"/>
              <a:gd name="connsiteX3" fmla="*/ 0 w 2362855"/>
              <a:gd name="connsiteY3" fmla="*/ 2554773 h 2554773"/>
              <a:gd name="connsiteX4" fmla="*/ 0 w 2362855"/>
              <a:gd name="connsiteY4" fmla="*/ 1601585 h 2554773"/>
              <a:gd name="connsiteX0" fmla="*/ 1485208 w 2362855"/>
              <a:gd name="connsiteY0" fmla="*/ 182880 h 2554773"/>
              <a:gd name="connsiteX1" fmla="*/ 2362855 w 2362855"/>
              <a:gd name="connsiteY1" fmla="*/ 0 h 2554773"/>
              <a:gd name="connsiteX2" fmla="*/ 1476164 w 2362855"/>
              <a:gd name="connsiteY2" fmla="*/ 2554773 h 2554773"/>
              <a:gd name="connsiteX3" fmla="*/ 0 w 2362855"/>
              <a:gd name="connsiteY3" fmla="*/ 2554773 h 2554773"/>
              <a:gd name="connsiteX4" fmla="*/ 1485208 w 2362855"/>
              <a:gd name="connsiteY4" fmla="*/ 182880 h 2554773"/>
              <a:gd name="connsiteX0" fmla="*/ 692728 w 1570375"/>
              <a:gd name="connsiteY0" fmla="*/ 182880 h 2554773"/>
              <a:gd name="connsiteX1" fmla="*/ 1570375 w 1570375"/>
              <a:gd name="connsiteY1" fmla="*/ 0 h 2554773"/>
              <a:gd name="connsiteX2" fmla="*/ 683684 w 1570375"/>
              <a:gd name="connsiteY2" fmla="*/ 2554773 h 2554773"/>
              <a:gd name="connsiteX3" fmla="*/ 0 w 1570375"/>
              <a:gd name="connsiteY3" fmla="*/ 2527064 h 2554773"/>
              <a:gd name="connsiteX4" fmla="*/ 692728 w 1570375"/>
              <a:gd name="connsiteY4" fmla="*/ 182880 h 2554773"/>
              <a:gd name="connsiteX0" fmla="*/ 692728 w 1570375"/>
              <a:gd name="connsiteY0" fmla="*/ 182880 h 2748737"/>
              <a:gd name="connsiteX1" fmla="*/ 1570375 w 1570375"/>
              <a:gd name="connsiteY1" fmla="*/ 0 h 2748737"/>
              <a:gd name="connsiteX2" fmla="*/ 916441 w 1570375"/>
              <a:gd name="connsiteY2" fmla="*/ 2748737 h 2748737"/>
              <a:gd name="connsiteX3" fmla="*/ 0 w 1570375"/>
              <a:gd name="connsiteY3" fmla="*/ 2527064 h 2748737"/>
              <a:gd name="connsiteX4" fmla="*/ 692728 w 1570375"/>
              <a:gd name="connsiteY4" fmla="*/ 182880 h 2748737"/>
              <a:gd name="connsiteX0" fmla="*/ 696371 w 1574018"/>
              <a:gd name="connsiteY0" fmla="*/ 182880 h 2748737"/>
              <a:gd name="connsiteX1" fmla="*/ 1574018 w 1574018"/>
              <a:gd name="connsiteY1" fmla="*/ 0 h 2748737"/>
              <a:gd name="connsiteX2" fmla="*/ 920084 w 1574018"/>
              <a:gd name="connsiteY2" fmla="*/ 2748737 h 2748737"/>
              <a:gd name="connsiteX3" fmla="*/ 0 w 1574018"/>
              <a:gd name="connsiteY3" fmla="*/ 2537993 h 2748737"/>
              <a:gd name="connsiteX4" fmla="*/ 696371 w 1574018"/>
              <a:gd name="connsiteY4" fmla="*/ 182880 h 2748737"/>
              <a:gd name="connsiteX0" fmla="*/ 696371 w 1574018"/>
              <a:gd name="connsiteY0" fmla="*/ 182880 h 2748737"/>
              <a:gd name="connsiteX1" fmla="*/ 1574018 w 1574018"/>
              <a:gd name="connsiteY1" fmla="*/ 0 h 2748737"/>
              <a:gd name="connsiteX2" fmla="*/ 920084 w 1574018"/>
              <a:gd name="connsiteY2" fmla="*/ 2748737 h 2748737"/>
              <a:gd name="connsiteX3" fmla="*/ 0 w 1574018"/>
              <a:gd name="connsiteY3" fmla="*/ 2537993 h 2748737"/>
              <a:gd name="connsiteX4" fmla="*/ 696371 w 1574018"/>
              <a:gd name="connsiteY4" fmla="*/ 182880 h 2748737"/>
              <a:gd name="connsiteX0" fmla="*/ 656298 w 1574018"/>
              <a:gd name="connsiteY0" fmla="*/ 212024 h 2748737"/>
              <a:gd name="connsiteX1" fmla="*/ 1574018 w 1574018"/>
              <a:gd name="connsiteY1" fmla="*/ 0 h 2748737"/>
              <a:gd name="connsiteX2" fmla="*/ 920084 w 1574018"/>
              <a:gd name="connsiteY2" fmla="*/ 2748737 h 2748737"/>
              <a:gd name="connsiteX3" fmla="*/ 0 w 1574018"/>
              <a:gd name="connsiteY3" fmla="*/ 2537993 h 2748737"/>
              <a:gd name="connsiteX4" fmla="*/ 656298 w 1574018"/>
              <a:gd name="connsiteY4" fmla="*/ 212024 h 2748737"/>
              <a:gd name="connsiteX0" fmla="*/ 656298 w 1574018"/>
              <a:gd name="connsiteY0" fmla="*/ 212024 h 2748737"/>
              <a:gd name="connsiteX1" fmla="*/ 1574018 w 1574018"/>
              <a:gd name="connsiteY1" fmla="*/ 0 h 2748737"/>
              <a:gd name="connsiteX2" fmla="*/ 920084 w 1574018"/>
              <a:gd name="connsiteY2" fmla="*/ 2748737 h 2748737"/>
              <a:gd name="connsiteX3" fmla="*/ 0 w 1574018"/>
              <a:gd name="connsiteY3" fmla="*/ 2537993 h 2748737"/>
              <a:gd name="connsiteX4" fmla="*/ 656298 w 1574018"/>
              <a:gd name="connsiteY4" fmla="*/ 212024 h 2748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74018" h="2748737">
                <a:moveTo>
                  <a:pt x="656298" y="212024"/>
                </a:moveTo>
                <a:cubicBezTo>
                  <a:pt x="973134" y="86703"/>
                  <a:pt x="1268111" y="70675"/>
                  <a:pt x="1574018" y="0"/>
                </a:cubicBezTo>
                <a:lnTo>
                  <a:pt x="920084" y="2748737"/>
                </a:lnTo>
                <a:cubicBezTo>
                  <a:pt x="613389" y="2678489"/>
                  <a:pt x="273908" y="2670173"/>
                  <a:pt x="0" y="2537993"/>
                </a:cubicBezTo>
                <a:lnTo>
                  <a:pt x="656298" y="212024"/>
                </a:lnTo>
                <a:close/>
              </a:path>
            </a:pathLst>
          </a:custGeom>
        </p:spPr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C31B2F6C-9ECF-4194-82FD-E2F0AF8660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217" y="232656"/>
            <a:ext cx="576064" cy="405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461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заголовок в 2 строки_25 л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751C468A-AFE0-40F3-BF7E-A255C456D7FA}"/>
              </a:ext>
            </a:extLst>
          </p:cNvPr>
          <p:cNvSpPr/>
          <p:nvPr userDrawn="1"/>
        </p:nvSpPr>
        <p:spPr>
          <a:xfrm rot="16200000">
            <a:off x="8680463" y="4679963"/>
            <a:ext cx="36000" cy="891072"/>
          </a:xfrm>
          <a:prstGeom prst="rect">
            <a:avLst/>
          </a:prstGeom>
          <a:solidFill>
            <a:srgbClr val="1E4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288A7276-9E0C-4204-8162-6046A849F2EC}"/>
              </a:ext>
            </a:extLst>
          </p:cNvPr>
          <p:cNvSpPr/>
          <p:nvPr userDrawn="1"/>
        </p:nvSpPr>
        <p:spPr>
          <a:xfrm>
            <a:off x="9107999" y="4252428"/>
            <a:ext cx="36000" cy="891072"/>
          </a:xfrm>
          <a:prstGeom prst="rect">
            <a:avLst/>
          </a:prstGeom>
          <a:solidFill>
            <a:srgbClr val="1E4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Номер слайда 3">
            <a:extLst>
              <a:ext uri="{FF2B5EF4-FFF2-40B4-BE49-F238E27FC236}">
                <a16:creationId xmlns:a16="http://schemas.microsoft.com/office/drawing/2014/main" id="{E0FE3CA4-8931-48F7-A416-491A0E844F79}"/>
              </a:ext>
            </a:extLst>
          </p:cNvPr>
          <p:cNvSpPr txBox="1">
            <a:spLocks/>
          </p:cNvSpPr>
          <p:nvPr userDrawn="1"/>
        </p:nvSpPr>
        <p:spPr>
          <a:xfrm>
            <a:off x="8685475" y="4623978"/>
            <a:ext cx="387025" cy="273844"/>
          </a:xfrm>
          <a:prstGeom prst="rect">
            <a:avLst/>
          </a:prstGeom>
        </p:spPr>
        <p:txBody>
          <a:bodyPr lIns="0" tIns="0" rIns="0" bIns="0" anchor="b"/>
          <a:lstStyle>
            <a:defPPr>
              <a:defRPr lang="en-US"/>
            </a:defPPr>
            <a:lvl1pPr marL="0"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ru-RU" sz="900" b="0" kern="1200" spc="0" baseline="0" smtClean="0">
                <a:solidFill>
                  <a:srgbClr val="171C30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  <a:lvl2pPr marL="389626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9252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8878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8503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8129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7755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7381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17007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ts val="511"/>
              </a:spcAft>
              <a:buClr>
                <a:schemeClr val="bg2"/>
              </a:buClr>
              <a:buSzPct val="130000"/>
            </a:pPr>
            <a:fld id="{AE3344E4-5E8A-4F97-8707-05640C78D158}" type="slidenum">
              <a:rPr lang="ru-RU" sz="1000">
                <a:solidFill>
                  <a:schemeClr val="tx2">
                    <a:lumMod val="50000"/>
                    <a:lumOff val="50000"/>
                  </a:schemeClr>
                </a:solidFill>
              </a:rPr>
              <a:pPr>
                <a:lnSpc>
                  <a:spcPct val="150000"/>
                </a:lnSpc>
                <a:spcAft>
                  <a:spcPts val="511"/>
                </a:spcAft>
                <a:buClr>
                  <a:schemeClr val="bg2"/>
                </a:buClr>
                <a:buSzPct val="130000"/>
              </a:pPr>
              <a:t>‹#›</a:t>
            </a:fld>
            <a:endParaRPr lang="ru-RU" sz="10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" name="Текст 3">
            <a:extLst>
              <a:ext uri="{FF2B5EF4-FFF2-40B4-BE49-F238E27FC236}">
                <a16:creationId xmlns:a16="http://schemas.microsoft.com/office/drawing/2014/main" id="{0BB64205-C692-41D8-914D-F4AB7FEB87D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5287" y="1596381"/>
            <a:ext cx="8353426" cy="3027596"/>
          </a:xfrm>
          <a:prstGeom prst="rect">
            <a:avLst/>
          </a:prstGeom>
        </p:spPr>
        <p:txBody>
          <a:bodyPr/>
          <a:lstStyle>
            <a:lvl1pPr marL="0" indent="-233776">
              <a:buClr>
                <a:srgbClr val="E30613"/>
              </a:buClr>
              <a:buSzPct val="100000"/>
              <a:buFont typeface="Courier New" panose="02070309020205020404" pitchFamily="49" charset="0"/>
              <a:buChar char="o"/>
              <a:defRPr sz="1200">
                <a:solidFill>
                  <a:schemeClr val="accent1">
                    <a:lumMod val="10000"/>
                  </a:schemeClr>
                </a:solidFill>
                <a:latin typeface="+mn-lt"/>
              </a:defRPr>
            </a:lvl1pPr>
            <a:lvl2pPr marL="467551" indent="-180000">
              <a:buClr>
                <a:srgbClr val="E30613"/>
              </a:buClr>
              <a:buSzPct val="100000"/>
              <a:buFont typeface="Arial" panose="020B0604020202020204" pitchFamily="34" charset="0"/>
              <a:buChar char="•"/>
              <a:defRPr sz="1100">
                <a:solidFill>
                  <a:schemeClr val="accent1">
                    <a:lumMod val="10000"/>
                  </a:schemeClr>
                </a:solidFill>
                <a:latin typeface="+mn-lt"/>
              </a:defRPr>
            </a:lvl2pPr>
            <a:lvl3pPr marL="701327" indent="-180000">
              <a:spcAft>
                <a:spcPts val="0"/>
              </a:spcAft>
              <a:buClr>
                <a:srgbClr val="E30613"/>
              </a:buClr>
              <a:buSzPct val="100000"/>
              <a:buFont typeface="Calibri Light" panose="020F0302020204030204" pitchFamily="34" charset="0"/>
              <a:buChar char="₋"/>
              <a:defRPr sz="900">
                <a:solidFill>
                  <a:schemeClr val="accent1">
                    <a:lumMod val="10000"/>
                  </a:schemeClr>
                </a:solidFill>
                <a:latin typeface="+mn-lt"/>
              </a:defRPr>
            </a:lvl3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sp>
        <p:nvSpPr>
          <p:cNvPr id="15" name="Текст 4">
            <a:extLst>
              <a:ext uri="{FF2B5EF4-FFF2-40B4-BE49-F238E27FC236}">
                <a16:creationId xmlns:a16="http://schemas.microsoft.com/office/drawing/2014/main" id="{ADD1BA7A-8C46-4BA8-8502-712F7DB922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6800" y="243519"/>
            <a:ext cx="7610380" cy="708051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77925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2100" b="0" kern="1200" cap="none" baseline="0" dirty="0">
                <a:solidFill>
                  <a:srgbClr val="24347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ru-RU" dirty="0"/>
              <a:t>Название заголовка в две строки. </a:t>
            </a:r>
          </a:p>
          <a:p>
            <a:pPr lvl="0"/>
            <a:r>
              <a:rPr lang="en-US" dirty="0"/>
              <a:t>Segoe UI </a:t>
            </a:r>
            <a:r>
              <a:rPr lang="en-US" dirty="0" err="1"/>
              <a:t>Semibold</a:t>
            </a:r>
            <a:r>
              <a:rPr lang="ru-RU" dirty="0"/>
              <a:t>, 21</a:t>
            </a:r>
          </a:p>
        </p:txBody>
      </p:sp>
      <p:sp>
        <p:nvSpPr>
          <p:cNvPr id="17" name="Текст 6">
            <a:extLst>
              <a:ext uri="{FF2B5EF4-FFF2-40B4-BE49-F238E27FC236}">
                <a16:creationId xmlns:a16="http://schemas.microsoft.com/office/drawing/2014/main" id="{DCE8ADB7-D939-45EB-B3B6-3F16194AD84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7103" y="991852"/>
            <a:ext cx="7620077" cy="28083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 lang="ru-RU" sz="1300" kern="1200" dirty="0">
                <a:solidFill>
                  <a:srgbClr val="171C30"/>
                </a:solidFill>
                <a:latin typeface="Segoe UI Semilight" panose="020B0402040204020203" pitchFamily="34" charset="0"/>
                <a:ea typeface="PT Root UI" panose="020B0303020202020204" pitchFamily="34" charset="-52"/>
                <a:cs typeface="Segoe UI Semilight" panose="020B0402040204020203" pitchFamily="34" charset="0"/>
              </a:defRPr>
            </a:lvl1pPr>
            <a:lvl2pPr marL="233775" indent="0">
              <a:buNone/>
              <a:defRPr sz="1400">
                <a:solidFill>
                  <a:srgbClr val="002060"/>
                </a:solidFill>
                <a:latin typeface="+mj-lt"/>
              </a:defRPr>
            </a:lvl2pPr>
            <a:lvl3pPr marL="467551" indent="0">
              <a:buNone/>
              <a:defRPr sz="1400">
                <a:solidFill>
                  <a:srgbClr val="002060"/>
                </a:solidFill>
                <a:latin typeface="+mj-lt"/>
              </a:defRPr>
            </a:lvl3pPr>
            <a:lvl4pPr marL="1168877" indent="0">
              <a:buNone/>
              <a:defRPr sz="1400">
                <a:solidFill>
                  <a:srgbClr val="002060"/>
                </a:solidFill>
                <a:latin typeface="+mj-lt"/>
              </a:defRPr>
            </a:lvl4pPr>
            <a:lvl5pPr marL="1558503" indent="0">
              <a:buNone/>
              <a:defRPr sz="1400">
                <a:solidFill>
                  <a:srgbClr val="002060"/>
                </a:solidFill>
                <a:latin typeface="+mj-lt"/>
              </a:defRPr>
            </a:lvl5pPr>
          </a:lstStyle>
          <a:p>
            <a:pPr lvl="0"/>
            <a:r>
              <a:rPr lang="ru-RU" dirty="0"/>
              <a:t>Название подзаголовка. </a:t>
            </a:r>
            <a:r>
              <a:rPr lang="en-US" dirty="0"/>
              <a:t>Segoe UI </a:t>
            </a:r>
            <a:r>
              <a:rPr lang="en-US" dirty="0" err="1"/>
              <a:t>Semilight</a:t>
            </a:r>
            <a:r>
              <a:rPr lang="ru-RU" dirty="0"/>
              <a:t>, 13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4A3B080B-847C-4BAC-99E8-E49DBC2E6F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217" y="232656"/>
            <a:ext cx="576064" cy="405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7415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делите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B9EA93C-9A05-43D3-B642-50093ECA9C05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43471"/>
          </a:solidFill>
          <a:ln w="6480">
            <a:noFill/>
            <a:round/>
            <a:headEnd/>
            <a:tailEnd/>
          </a:ln>
          <a:effectLst/>
        </p:spPr>
        <p:txBody>
          <a:bodyPr lIns="90000" tIns="45000" rIns="90000" bIns="45000" rtlCol="0" anchor="ctr">
            <a:noAutofit/>
          </a:bodyPr>
          <a:lstStyle/>
          <a:p>
            <a:pPr algn="l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endParaRPr lang="ru-RU" sz="1400" kern="1200" dirty="0" err="1">
              <a:solidFill>
                <a:schemeClr val="tx1"/>
              </a:solidFill>
              <a:latin typeface="Arial" charset="0"/>
              <a:ea typeface="SimSun" charset="-122"/>
              <a:cs typeface="+mn-cs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507317C-F0A3-4C94-9AC9-CA578B3B9DB6}"/>
              </a:ext>
            </a:extLst>
          </p:cNvPr>
          <p:cNvSpPr/>
          <p:nvPr userDrawn="1"/>
        </p:nvSpPr>
        <p:spPr>
          <a:xfrm>
            <a:off x="0" y="-1"/>
            <a:ext cx="280555" cy="3946525"/>
          </a:xfrm>
          <a:prstGeom prst="rect">
            <a:avLst/>
          </a:prstGeom>
          <a:solidFill>
            <a:srgbClr val="FD42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7D5AAF8B-17DD-4076-BBE8-D4BB8A1729E8}"/>
              </a:ext>
            </a:extLst>
          </p:cNvPr>
          <p:cNvSpPr/>
          <p:nvPr userDrawn="1"/>
        </p:nvSpPr>
        <p:spPr>
          <a:xfrm>
            <a:off x="0" y="4343400"/>
            <a:ext cx="280555" cy="8001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A1A0A5D5-D63C-4C7D-8AE7-5273BDDAA88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3043"/>
          <a:stretch/>
        </p:blipFill>
        <p:spPr>
          <a:xfrm>
            <a:off x="5013831" y="1615108"/>
            <a:ext cx="3292294" cy="3528392"/>
          </a:xfrm>
          <a:prstGeom prst="rect">
            <a:avLst/>
          </a:prstGeom>
        </p:spPr>
      </p:pic>
      <p:sp>
        <p:nvSpPr>
          <p:cNvPr id="15" name="Текст 4">
            <a:extLst>
              <a:ext uri="{FF2B5EF4-FFF2-40B4-BE49-F238E27FC236}">
                <a16:creationId xmlns:a16="http://schemas.microsoft.com/office/drawing/2014/main" id="{1ADBE0A8-D90E-4C97-9776-DC2056789D3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3568" y="2211710"/>
            <a:ext cx="3960440" cy="1316350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77925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2800" b="0" kern="1200" cap="none" baseline="0" dirty="0">
                <a:solidFill>
                  <a:schemeClr val="bg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ru-RU" dirty="0"/>
              <a:t>Название раздела презентации</a:t>
            </a:r>
            <a:br>
              <a:rPr lang="ru-RU" dirty="0"/>
            </a:br>
            <a:r>
              <a:rPr lang="en-US" dirty="0"/>
              <a:t>Segoe UI </a:t>
            </a:r>
            <a:r>
              <a:rPr lang="en-US" dirty="0" err="1"/>
              <a:t>Semibold</a:t>
            </a:r>
            <a:r>
              <a:rPr lang="en-US" dirty="0"/>
              <a:t>, 28</a:t>
            </a:r>
            <a:r>
              <a:rPr lang="ru-RU" dirty="0"/>
              <a:t> </a:t>
            </a:r>
          </a:p>
        </p:txBody>
      </p:sp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9955ED99-6B2D-4B1E-BD31-BE62EDE2F57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704" y="477350"/>
            <a:ext cx="827682" cy="582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6987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азделите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28774463-71B2-4363-9127-845CBF8C427B}"/>
              </a:ext>
            </a:extLst>
          </p:cNvPr>
          <p:cNvSpPr/>
          <p:nvPr userDrawn="1"/>
        </p:nvSpPr>
        <p:spPr>
          <a:xfrm>
            <a:off x="5352836" y="0"/>
            <a:ext cx="3791164" cy="5143500"/>
          </a:xfrm>
          <a:prstGeom prst="rect">
            <a:avLst/>
          </a:prstGeom>
          <a:solidFill>
            <a:srgbClr val="243471"/>
          </a:solidFill>
          <a:ln w="6480">
            <a:noFill/>
            <a:round/>
            <a:headEnd/>
            <a:tailEnd/>
          </a:ln>
          <a:effectLst/>
        </p:spPr>
        <p:txBody>
          <a:bodyPr lIns="90000" tIns="45000" rIns="90000" bIns="45000" rtlCol="0" anchor="ctr">
            <a:noAutofit/>
          </a:bodyPr>
          <a:lstStyle/>
          <a:p>
            <a:pPr algn="l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endParaRPr lang="ru-RU" sz="1400" kern="1200" dirty="0" err="1">
              <a:solidFill>
                <a:schemeClr val="tx1"/>
              </a:solidFill>
              <a:latin typeface="Arial" charset="0"/>
              <a:ea typeface="SimSun" charset="-122"/>
              <a:cs typeface="+mn-cs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7D5AAF8B-17DD-4076-BBE8-D4BB8A1729E8}"/>
              </a:ext>
            </a:extLst>
          </p:cNvPr>
          <p:cNvSpPr/>
          <p:nvPr userDrawn="1"/>
        </p:nvSpPr>
        <p:spPr>
          <a:xfrm>
            <a:off x="0" y="4343400"/>
            <a:ext cx="280555" cy="8001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7F0B539F-833F-4AA5-A701-4B402F58B5DD}"/>
              </a:ext>
            </a:extLst>
          </p:cNvPr>
          <p:cNvSpPr/>
          <p:nvPr userDrawn="1"/>
        </p:nvSpPr>
        <p:spPr>
          <a:xfrm rot="16200000">
            <a:off x="8680463" y="4679963"/>
            <a:ext cx="36000" cy="891072"/>
          </a:xfrm>
          <a:prstGeom prst="rect">
            <a:avLst/>
          </a:prstGeom>
          <a:solidFill>
            <a:srgbClr val="ED33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ED3331"/>
              </a:solidFill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D6DA5824-BFDE-44F2-8D53-60A51E25FC24}"/>
              </a:ext>
            </a:extLst>
          </p:cNvPr>
          <p:cNvSpPr/>
          <p:nvPr userDrawn="1"/>
        </p:nvSpPr>
        <p:spPr>
          <a:xfrm>
            <a:off x="9107999" y="4252428"/>
            <a:ext cx="36000" cy="891072"/>
          </a:xfrm>
          <a:prstGeom prst="rect">
            <a:avLst/>
          </a:prstGeom>
          <a:solidFill>
            <a:srgbClr val="ED33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ED3331"/>
              </a:solidFill>
            </a:endParaRPr>
          </a:p>
        </p:txBody>
      </p:sp>
      <p:sp>
        <p:nvSpPr>
          <p:cNvPr id="30" name="Номер слайда 3">
            <a:extLst>
              <a:ext uri="{FF2B5EF4-FFF2-40B4-BE49-F238E27FC236}">
                <a16:creationId xmlns:a16="http://schemas.microsoft.com/office/drawing/2014/main" id="{F1B251EE-296F-4C7C-AAFD-BB5B26CAF575}"/>
              </a:ext>
            </a:extLst>
          </p:cNvPr>
          <p:cNvSpPr txBox="1">
            <a:spLocks/>
          </p:cNvSpPr>
          <p:nvPr userDrawn="1"/>
        </p:nvSpPr>
        <p:spPr>
          <a:xfrm>
            <a:off x="8685475" y="4623978"/>
            <a:ext cx="387025" cy="273844"/>
          </a:xfrm>
          <a:prstGeom prst="rect">
            <a:avLst/>
          </a:prstGeom>
        </p:spPr>
        <p:txBody>
          <a:bodyPr lIns="0" tIns="0" rIns="0" bIns="0" anchor="b"/>
          <a:lstStyle>
            <a:defPPr>
              <a:defRPr lang="en-US"/>
            </a:defPPr>
            <a:lvl1pPr marL="0"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ru-RU" sz="900" b="0" kern="1200" spc="0" baseline="0" smtClean="0">
                <a:solidFill>
                  <a:srgbClr val="171C30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  <a:lvl2pPr marL="389626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9252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8878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8503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8129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7755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7381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17007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ts val="511"/>
              </a:spcAft>
              <a:buClr>
                <a:schemeClr val="bg2"/>
              </a:buClr>
              <a:buSzPct val="130000"/>
            </a:pPr>
            <a:fld id="{AE3344E4-5E8A-4F97-8707-05640C78D158}" type="slidenum">
              <a:rPr lang="ru-RU" sz="1000">
                <a:solidFill>
                  <a:schemeClr val="bg1"/>
                </a:solidFill>
              </a:rPr>
              <a:pPr>
                <a:lnSpc>
                  <a:spcPct val="150000"/>
                </a:lnSpc>
                <a:spcAft>
                  <a:spcPts val="511"/>
                </a:spcAft>
                <a:buClr>
                  <a:schemeClr val="bg2"/>
                </a:buClr>
                <a:buSzPct val="130000"/>
              </a:pPr>
              <a:t>‹#›</a:t>
            </a:fld>
            <a:endParaRPr lang="ru-RU" sz="1000" dirty="0">
              <a:solidFill>
                <a:schemeClr val="bg1"/>
              </a:solidFill>
            </a:endParaRPr>
          </a:p>
        </p:txBody>
      </p:sp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84ABDDA2-58F6-4C88-81EB-C7B114F08C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7454" y="232656"/>
            <a:ext cx="576064" cy="405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5351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Разделите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28774463-71B2-4363-9127-845CBF8C427B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43471"/>
          </a:solidFill>
          <a:ln w="6480">
            <a:noFill/>
            <a:round/>
            <a:headEnd/>
            <a:tailEnd/>
          </a:ln>
          <a:effectLst/>
        </p:spPr>
        <p:txBody>
          <a:bodyPr lIns="90000" tIns="45000" rIns="90000" bIns="45000" rtlCol="0" anchor="ctr">
            <a:noAutofit/>
          </a:bodyPr>
          <a:lstStyle/>
          <a:p>
            <a:pPr algn="l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endParaRPr lang="ru-RU" sz="1400" kern="1200" dirty="0" err="1">
              <a:solidFill>
                <a:schemeClr val="tx1"/>
              </a:solidFill>
              <a:latin typeface="Arial" charset="0"/>
              <a:ea typeface="SimSun" charset="-122"/>
              <a:cs typeface="+mn-cs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7F0B539F-833F-4AA5-A701-4B402F58B5DD}"/>
              </a:ext>
            </a:extLst>
          </p:cNvPr>
          <p:cNvSpPr/>
          <p:nvPr userDrawn="1"/>
        </p:nvSpPr>
        <p:spPr>
          <a:xfrm rot="16200000">
            <a:off x="8680463" y="4679963"/>
            <a:ext cx="36000" cy="891072"/>
          </a:xfrm>
          <a:prstGeom prst="rect">
            <a:avLst/>
          </a:prstGeom>
          <a:solidFill>
            <a:srgbClr val="ED33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ED3331"/>
              </a:solidFill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D6DA5824-BFDE-44F2-8D53-60A51E25FC24}"/>
              </a:ext>
            </a:extLst>
          </p:cNvPr>
          <p:cNvSpPr/>
          <p:nvPr userDrawn="1"/>
        </p:nvSpPr>
        <p:spPr>
          <a:xfrm>
            <a:off x="9107999" y="4252428"/>
            <a:ext cx="36000" cy="891072"/>
          </a:xfrm>
          <a:prstGeom prst="rect">
            <a:avLst/>
          </a:prstGeom>
          <a:solidFill>
            <a:srgbClr val="ED33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ED3331"/>
              </a:solidFill>
            </a:endParaRPr>
          </a:p>
        </p:txBody>
      </p:sp>
      <p:sp>
        <p:nvSpPr>
          <p:cNvPr id="30" name="Номер слайда 3">
            <a:extLst>
              <a:ext uri="{FF2B5EF4-FFF2-40B4-BE49-F238E27FC236}">
                <a16:creationId xmlns:a16="http://schemas.microsoft.com/office/drawing/2014/main" id="{F1B251EE-296F-4C7C-AAFD-BB5B26CAF575}"/>
              </a:ext>
            </a:extLst>
          </p:cNvPr>
          <p:cNvSpPr txBox="1">
            <a:spLocks/>
          </p:cNvSpPr>
          <p:nvPr userDrawn="1"/>
        </p:nvSpPr>
        <p:spPr>
          <a:xfrm>
            <a:off x="8685475" y="4623978"/>
            <a:ext cx="387025" cy="273844"/>
          </a:xfrm>
          <a:prstGeom prst="rect">
            <a:avLst/>
          </a:prstGeom>
        </p:spPr>
        <p:txBody>
          <a:bodyPr lIns="0" tIns="0" rIns="0" bIns="0" anchor="b"/>
          <a:lstStyle>
            <a:defPPr>
              <a:defRPr lang="en-US"/>
            </a:defPPr>
            <a:lvl1pPr marL="0"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ru-RU" sz="900" b="0" kern="1200" spc="0" baseline="0" smtClean="0">
                <a:solidFill>
                  <a:srgbClr val="171C30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  <a:lvl2pPr marL="389626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9252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8878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8503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8129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7755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7381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17007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ts val="511"/>
              </a:spcAft>
              <a:buClr>
                <a:schemeClr val="bg2"/>
              </a:buClr>
              <a:buSzPct val="130000"/>
            </a:pPr>
            <a:fld id="{AE3344E4-5E8A-4F97-8707-05640C78D158}" type="slidenum">
              <a:rPr lang="ru-RU" sz="1000">
                <a:solidFill>
                  <a:schemeClr val="bg1"/>
                </a:solidFill>
              </a:rPr>
              <a:pPr>
                <a:lnSpc>
                  <a:spcPct val="150000"/>
                </a:lnSpc>
                <a:spcAft>
                  <a:spcPts val="511"/>
                </a:spcAft>
                <a:buClr>
                  <a:schemeClr val="bg2"/>
                </a:buClr>
                <a:buSzPct val="130000"/>
              </a:pPr>
              <a:t>‹#›</a:t>
            </a:fld>
            <a:endParaRPr lang="ru-RU" sz="1000" dirty="0">
              <a:solidFill>
                <a:schemeClr val="bg1"/>
              </a:solidFill>
            </a:endParaRP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C35C3F69-3F85-4901-893F-07DA8BA1C5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7454" y="232656"/>
            <a:ext cx="576064" cy="405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651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ключительный слайд_25 л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 userDrawn="1"/>
        </p:nvGrpSpPr>
        <p:grpSpPr>
          <a:xfrm>
            <a:off x="0" y="-1"/>
            <a:ext cx="280555" cy="5143501"/>
            <a:chOff x="0" y="-1"/>
            <a:chExt cx="280555" cy="5143501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0" y="-1"/>
              <a:ext cx="280555" cy="3946525"/>
            </a:xfrm>
            <a:prstGeom prst="rect">
              <a:avLst/>
            </a:prstGeom>
            <a:solidFill>
              <a:srgbClr val="FD42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0" y="4343400"/>
              <a:ext cx="280555" cy="800100"/>
            </a:xfrm>
            <a:prstGeom prst="rect">
              <a:avLst/>
            </a:prstGeom>
            <a:solidFill>
              <a:srgbClr val="1E418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4BADFDDD-74DF-4F35-B7B4-95940C1DB3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4392" y="2067694"/>
            <a:ext cx="5494841" cy="592540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77925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2800" b="0" kern="1200" cap="none" baseline="0" dirty="0">
                <a:solidFill>
                  <a:srgbClr val="231F1E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endParaRPr lang="ru-RU" dirty="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4DC08C9-5F49-4855-9B6D-8900717244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9704" y="477350"/>
            <a:ext cx="827682" cy="582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156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 с под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6F562BEA-FE3B-482D-BC10-08426B53DD84}"/>
              </a:ext>
            </a:extLst>
          </p:cNvPr>
          <p:cNvGrpSpPr/>
          <p:nvPr userDrawn="1"/>
        </p:nvGrpSpPr>
        <p:grpSpPr>
          <a:xfrm>
            <a:off x="0" y="-1"/>
            <a:ext cx="280555" cy="5143501"/>
            <a:chOff x="0" y="-1"/>
            <a:chExt cx="280555" cy="5143501"/>
          </a:xfrm>
        </p:grpSpPr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42F20B40-7CBD-4123-A8A0-6A0D5FEB1F8D}"/>
                </a:ext>
              </a:extLst>
            </p:cNvPr>
            <p:cNvSpPr/>
            <p:nvPr/>
          </p:nvSpPr>
          <p:spPr>
            <a:xfrm>
              <a:off x="0" y="-1"/>
              <a:ext cx="280555" cy="3946525"/>
            </a:xfrm>
            <a:prstGeom prst="rect">
              <a:avLst/>
            </a:prstGeom>
            <a:solidFill>
              <a:srgbClr val="FD42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39D24CB0-980C-4B76-A7B6-0329264FE900}"/>
                </a:ext>
              </a:extLst>
            </p:cNvPr>
            <p:cNvSpPr/>
            <p:nvPr/>
          </p:nvSpPr>
          <p:spPr>
            <a:xfrm>
              <a:off x="0" y="4343400"/>
              <a:ext cx="280555" cy="800100"/>
            </a:xfrm>
            <a:prstGeom prst="rect">
              <a:avLst/>
            </a:prstGeom>
            <a:solidFill>
              <a:srgbClr val="1E418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0" name="Заголовок 1">
            <a:extLst>
              <a:ext uri="{FF2B5EF4-FFF2-40B4-BE49-F238E27FC236}">
                <a16:creationId xmlns:a16="http://schemas.microsoft.com/office/drawing/2014/main" id="{A6935B7E-62D5-4FA1-872E-F0145B96D7E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7339" y="1815666"/>
            <a:ext cx="5494841" cy="1273002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77925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2800" b="0" kern="1200" cap="none" baseline="0" dirty="0">
                <a:solidFill>
                  <a:srgbClr val="171C30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r>
              <a:rPr lang="ru-RU" dirty="0"/>
              <a:t>Заголовок презентации.</a:t>
            </a:r>
            <a:br>
              <a:rPr lang="ru-RU" dirty="0"/>
            </a:br>
            <a:r>
              <a:rPr lang="en-US" dirty="0"/>
              <a:t>Segoe UI </a:t>
            </a:r>
            <a:r>
              <a:rPr lang="en-US" dirty="0" err="1"/>
              <a:t>Semibold</a:t>
            </a:r>
            <a:r>
              <a:rPr lang="ru-RU" dirty="0"/>
              <a:t>, 28</a:t>
            </a:r>
            <a:r>
              <a:rPr lang="en-US" dirty="0"/>
              <a:t> </a:t>
            </a:r>
            <a:br>
              <a:rPr lang="ru-RU" dirty="0"/>
            </a:br>
            <a:r>
              <a:rPr lang="ru-RU" dirty="0"/>
              <a:t>Последняя строка красная</a:t>
            </a:r>
          </a:p>
        </p:txBody>
      </p:sp>
      <p:sp>
        <p:nvSpPr>
          <p:cNvPr id="17" name="Подзаголовок 2">
            <a:extLst>
              <a:ext uri="{FF2B5EF4-FFF2-40B4-BE49-F238E27FC236}">
                <a16:creationId xmlns:a16="http://schemas.microsoft.com/office/drawing/2014/main" id="{525FADE6-66D5-4711-A29E-DEF74B7886D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47564" y="4295674"/>
            <a:ext cx="2988332" cy="233172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Tx/>
              <a:buNone/>
              <a:tabLst/>
              <a:defRPr lang="ru-RU" sz="1000" b="0" kern="1200" spc="0" baseline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</a:lstStyle>
          <a:p>
            <a:pPr marL="0" marR="0" lvl="0" indent="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lang="ru-RU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ФИО, </a:t>
            </a:r>
            <a:r>
              <a:rPr lang="en-US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Segoe UI Light</a:t>
            </a:r>
            <a:r>
              <a:rPr lang="ru-RU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, 10</a:t>
            </a:r>
          </a:p>
        </p:txBody>
      </p:sp>
      <p:sp>
        <p:nvSpPr>
          <p:cNvPr id="18" name="Текст 3">
            <a:extLst>
              <a:ext uri="{FF2B5EF4-FFF2-40B4-BE49-F238E27FC236}">
                <a16:creationId xmlns:a16="http://schemas.microsoft.com/office/drawing/2014/main" id="{A3410DBB-7A20-4703-82CB-CEC43F42F4E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564" y="4535704"/>
            <a:ext cx="2988332" cy="233172"/>
          </a:xfrm>
          <a:prstGeom prst="rect">
            <a:avLst/>
          </a:prstGeom>
        </p:spPr>
        <p:txBody>
          <a:bodyPr/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Tx/>
              <a:buNone/>
              <a:tabLst/>
              <a:defRPr lang="ru-RU" sz="1000" b="0" kern="1200" spc="0" baseline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</a:lstStyle>
          <a:p>
            <a:pPr marL="0" marR="0" lvl="0" indent="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lang="ru-RU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Должность, </a:t>
            </a:r>
            <a:r>
              <a:rPr lang="en-US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Segoe UI Light</a:t>
            </a:r>
            <a:r>
              <a:rPr lang="ru-RU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, 10</a:t>
            </a:r>
          </a:p>
        </p:txBody>
      </p:sp>
      <p:sp>
        <p:nvSpPr>
          <p:cNvPr id="22" name="Заголовок 1">
            <a:extLst>
              <a:ext uri="{FF2B5EF4-FFF2-40B4-BE49-F238E27FC236}">
                <a16:creationId xmlns:a16="http://schemas.microsoft.com/office/drawing/2014/main" id="{7B2C571A-C1EF-4015-9EC8-00D0755EB6AD}"/>
              </a:ext>
            </a:extLst>
          </p:cNvPr>
          <p:cNvSpPr txBox="1">
            <a:spLocks/>
          </p:cNvSpPr>
          <p:nvPr userDrawn="1"/>
        </p:nvSpPr>
        <p:spPr>
          <a:xfrm>
            <a:off x="697339" y="3147814"/>
            <a:ext cx="3838657" cy="626164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77925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2800" b="0" kern="1200" cap="none" baseline="0" dirty="0">
                <a:solidFill>
                  <a:srgbClr val="171C30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pPr marL="0" marR="0" indent="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 typeface="Arial" pitchFamily="34" charset="0"/>
              <a:buNone/>
              <a:tabLst/>
            </a:pPr>
            <a:endParaRPr lang="ru-RU" sz="1400" b="0" kern="1200" spc="0" baseline="0" dirty="0">
              <a:solidFill>
                <a:srgbClr val="171C30"/>
              </a:solidFill>
              <a:latin typeface="Segoe UI Semilight" panose="020B0402040204020203" pitchFamily="34" charset="0"/>
              <a:ea typeface="PT Root UI" panose="020B0303020202020204" pitchFamily="34" charset="-52"/>
              <a:cs typeface="Segoe UI Semilight" panose="020B0402040204020203" pitchFamily="34" charset="0"/>
            </a:endParaRPr>
          </a:p>
        </p:txBody>
      </p:sp>
      <p:sp>
        <p:nvSpPr>
          <p:cNvPr id="11" name="Дата 4">
            <a:extLst>
              <a:ext uri="{FF2B5EF4-FFF2-40B4-BE49-F238E27FC236}">
                <a16:creationId xmlns:a16="http://schemas.microsoft.com/office/drawing/2014/main" id="{DB4C0237-51C3-4625-AB88-F71764773C57}"/>
              </a:ext>
            </a:extLst>
          </p:cNvPr>
          <p:cNvSpPr txBox="1">
            <a:spLocks/>
          </p:cNvSpPr>
          <p:nvPr userDrawn="1"/>
        </p:nvSpPr>
        <p:spPr>
          <a:xfrm>
            <a:off x="7812609" y="4493357"/>
            <a:ext cx="936104" cy="27463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>
              <a:spcAft>
                <a:spcPts val="511"/>
              </a:spcAft>
              <a:buClr>
                <a:schemeClr val="bg2"/>
              </a:buClr>
              <a:buSzPct val="130000"/>
              <a:buFont typeface="Arial" pitchFamily="34" charset="0"/>
              <a:buNone/>
              <a:defRPr sz="1000" b="0" baseline="0">
                <a:solidFill>
                  <a:srgbClr val="595959"/>
                </a:solidFill>
              </a:defRPr>
            </a:lvl1pPr>
          </a:lstStyle>
          <a:p>
            <a:pPr lvl="0" algn="r" defTabSz="685800">
              <a:lnSpc>
                <a:spcPct val="150000"/>
              </a:lnSpc>
              <a:spcBef>
                <a:spcPct val="0"/>
              </a:spcBef>
            </a:pPr>
            <a:fld id="{BC26DF91-1F0F-4A87-81E5-AAACC23F2984}" type="datetimeFigureOut">
              <a:rPr lang="ru-RU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pPr lvl="0" algn="r" defTabSz="685800">
                <a:lnSpc>
                  <a:spcPct val="150000"/>
                </a:lnSpc>
                <a:spcBef>
                  <a:spcPct val="0"/>
                </a:spcBef>
              </a:pPr>
              <a:t>08.04.2025</a:t>
            </a:fld>
            <a:endParaRPr lang="ru-RU" dirty="0">
              <a:solidFill>
                <a:schemeClr val="tx2">
                  <a:lumMod val="50000"/>
                  <a:lumOff val="50000"/>
                </a:schemeClr>
              </a:solidFill>
              <a:latin typeface="Segoe UI Light" panose="020B0502040204020203" pitchFamily="34" charset="0"/>
              <a:ea typeface="PT Root UI" panose="020B0303020202020204" pitchFamily="34" charset="-52"/>
              <a:cs typeface="Segoe UI Light" panose="020B0502040204020203" pitchFamily="34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95C35E9B-320E-48C9-A0FD-F850ECCC62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9704" y="477350"/>
            <a:ext cx="827682" cy="582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5013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_25 л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6F562BEA-FE3B-482D-BC10-08426B53DD84}"/>
              </a:ext>
            </a:extLst>
          </p:cNvPr>
          <p:cNvGrpSpPr/>
          <p:nvPr userDrawn="1"/>
        </p:nvGrpSpPr>
        <p:grpSpPr>
          <a:xfrm>
            <a:off x="0" y="-1"/>
            <a:ext cx="280555" cy="5143501"/>
            <a:chOff x="0" y="-1"/>
            <a:chExt cx="280555" cy="5143501"/>
          </a:xfrm>
        </p:grpSpPr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42F20B40-7CBD-4123-A8A0-6A0D5FEB1F8D}"/>
                </a:ext>
              </a:extLst>
            </p:cNvPr>
            <p:cNvSpPr/>
            <p:nvPr/>
          </p:nvSpPr>
          <p:spPr>
            <a:xfrm>
              <a:off x="0" y="-1"/>
              <a:ext cx="280555" cy="3946525"/>
            </a:xfrm>
            <a:prstGeom prst="rect">
              <a:avLst/>
            </a:prstGeom>
            <a:solidFill>
              <a:srgbClr val="FD42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39D24CB0-980C-4B76-A7B6-0329264FE900}"/>
                </a:ext>
              </a:extLst>
            </p:cNvPr>
            <p:cNvSpPr/>
            <p:nvPr/>
          </p:nvSpPr>
          <p:spPr>
            <a:xfrm>
              <a:off x="0" y="4343400"/>
              <a:ext cx="280555" cy="800100"/>
            </a:xfrm>
            <a:prstGeom prst="rect">
              <a:avLst/>
            </a:prstGeom>
            <a:solidFill>
              <a:srgbClr val="1E418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3" name="Дата 4">
            <a:extLst>
              <a:ext uri="{FF2B5EF4-FFF2-40B4-BE49-F238E27FC236}">
                <a16:creationId xmlns:a16="http://schemas.microsoft.com/office/drawing/2014/main" id="{ACF588F5-4340-43D3-A356-1C96DB2178CA}"/>
              </a:ext>
            </a:extLst>
          </p:cNvPr>
          <p:cNvSpPr txBox="1">
            <a:spLocks/>
          </p:cNvSpPr>
          <p:nvPr userDrawn="1"/>
        </p:nvSpPr>
        <p:spPr>
          <a:xfrm>
            <a:off x="7812609" y="4493357"/>
            <a:ext cx="936104" cy="27463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>
              <a:spcAft>
                <a:spcPts val="511"/>
              </a:spcAft>
              <a:buClr>
                <a:schemeClr val="bg2"/>
              </a:buClr>
              <a:buSzPct val="130000"/>
              <a:buFont typeface="Arial" pitchFamily="34" charset="0"/>
              <a:buNone/>
              <a:defRPr sz="1000" b="0" baseline="0">
                <a:solidFill>
                  <a:srgbClr val="595959"/>
                </a:solidFill>
              </a:defRPr>
            </a:lvl1pPr>
          </a:lstStyle>
          <a:p>
            <a:pPr lvl="0" algn="r" defTabSz="685800">
              <a:lnSpc>
                <a:spcPct val="150000"/>
              </a:lnSpc>
              <a:spcBef>
                <a:spcPct val="0"/>
              </a:spcBef>
            </a:pPr>
            <a:fld id="{BC26DF91-1F0F-4A87-81E5-AAACC23F2984}" type="datetimeFigureOut">
              <a:rPr lang="ru-RU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pPr lvl="0" algn="r" defTabSz="685800">
                <a:lnSpc>
                  <a:spcPct val="150000"/>
                </a:lnSpc>
                <a:spcBef>
                  <a:spcPct val="0"/>
                </a:spcBef>
              </a:pPr>
              <a:t>08.04.2025</a:t>
            </a:fld>
            <a:endParaRPr lang="ru-RU" dirty="0">
              <a:solidFill>
                <a:schemeClr val="tx2">
                  <a:lumMod val="50000"/>
                  <a:lumOff val="50000"/>
                </a:schemeClr>
              </a:solidFill>
              <a:latin typeface="Segoe UI Light" panose="020B0502040204020203" pitchFamily="34" charset="0"/>
              <a:ea typeface="PT Root UI" panose="020B0303020202020204" pitchFamily="34" charset="-52"/>
              <a:cs typeface="Segoe UI Light" panose="020B0502040204020203" pitchFamily="34" charset="0"/>
            </a:endParaRPr>
          </a:p>
        </p:txBody>
      </p:sp>
      <p:sp>
        <p:nvSpPr>
          <p:cNvPr id="38" name="Текст 3">
            <a:extLst>
              <a:ext uri="{FF2B5EF4-FFF2-40B4-BE49-F238E27FC236}">
                <a16:creationId xmlns:a16="http://schemas.microsoft.com/office/drawing/2014/main" id="{F681C62E-1BDF-4DD0-BC3B-B99AF35F61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564" y="4535704"/>
            <a:ext cx="2988332" cy="233172"/>
          </a:xfrm>
          <a:prstGeom prst="rect">
            <a:avLst/>
          </a:prstGeom>
        </p:spPr>
        <p:txBody>
          <a:bodyPr/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 typeface="Arial" pitchFamily="34" charset="0"/>
              <a:buNone/>
              <a:tabLst/>
              <a:defRPr lang="ru-RU" sz="1000" b="0" kern="1200" spc="0" baseline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</a:lstStyle>
          <a:p>
            <a:pPr marL="0" marR="0" lvl="0" indent="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lang="ru-RU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Должность, </a:t>
            </a:r>
            <a:r>
              <a:rPr lang="en-US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Segoe UI Light</a:t>
            </a:r>
            <a:r>
              <a:rPr lang="ru-RU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, 10</a:t>
            </a:r>
          </a:p>
        </p:txBody>
      </p:sp>
      <p:sp>
        <p:nvSpPr>
          <p:cNvPr id="39" name="Заголовок 1">
            <a:extLst>
              <a:ext uri="{FF2B5EF4-FFF2-40B4-BE49-F238E27FC236}">
                <a16:creationId xmlns:a16="http://schemas.microsoft.com/office/drawing/2014/main" id="{036F92D3-888F-4405-ADDF-82A06BC44F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7339" y="1815666"/>
            <a:ext cx="5494841" cy="1584176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77925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2800" b="0" kern="1200" cap="none" baseline="0" dirty="0">
                <a:solidFill>
                  <a:srgbClr val="171C30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r>
              <a:rPr lang="ru-RU" dirty="0"/>
              <a:t>Заголовок презентации.</a:t>
            </a:r>
            <a:br>
              <a:rPr lang="ru-RU" dirty="0"/>
            </a:br>
            <a:r>
              <a:rPr lang="en-US" dirty="0"/>
              <a:t>Segoe UI </a:t>
            </a:r>
            <a:r>
              <a:rPr lang="en-US" dirty="0" err="1"/>
              <a:t>Semibold</a:t>
            </a:r>
            <a:r>
              <a:rPr lang="ru-RU" dirty="0"/>
              <a:t>, 28</a:t>
            </a:r>
            <a:r>
              <a:rPr lang="en-US" dirty="0"/>
              <a:t> </a:t>
            </a:r>
            <a:br>
              <a:rPr lang="ru-RU" dirty="0"/>
            </a:br>
            <a:r>
              <a:rPr lang="ru-RU" dirty="0"/>
              <a:t>Последняя строка красная</a:t>
            </a:r>
          </a:p>
        </p:txBody>
      </p:sp>
      <p:sp>
        <p:nvSpPr>
          <p:cNvPr id="41" name="Подзаголовок 2">
            <a:extLst>
              <a:ext uri="{FF2B5EF4-FFF2-40B4-BE49-F238E27FC236}">
                <a16:creationId xmlns:a16="http://schemas.microsoft.com/office/drawing/2014/main" id="{612AC135-A9E6-4B99-9121-A6C6DBA8ED2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47564" y="4295674"/>
            <a:ext cx="2988332" cy="233172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 typeface="Arial" pitchFamily="34" charset="0"/>
              <a:buChar char="•"/>
              <a:tabLst/>
              <a:defRPr lang="ru-RU" sz="1000" b="0" kern="1200" spc="0" baseline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</a:lstStyle>
          <a:p>
            <a:pPr marL="0" marR="0" lvl="0" indent="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lang="ru-RU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ФИО, </a:t>
            </a:r>
            <a:r>
              <a:rPr lang="en-US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Segoe UI Light</a:t>
            </a:r>
            <a:r>
              <a:rPr lang="ru-RU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, 10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2A3930C5-6601-4298-AD84-4361B0A76DA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9704" y="477350"/>
            <a:ext cx="827682" cy="582232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заголовок в 1 строк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751C468A-AFE0-40F3-BF7E-A255C456D7FA}"/>
              </a:ext>
            </a:extLst>
          </p:cNvPr>
          <p:cNvSpPr/>
          <p:nvPr userDrawn="1"/>
        </p:nvSpPr>
        <p:spPr>
          <a:xfrm rot="16200000">
            <a:off x="8680463" y="4679963"/>
            <a:ext cx="36000" cy="891072"/>
          </a:xfrm>
          <a:prstGeom prst="rect">
            <a:avLst/>
          </a:prstGeom>
          <a:solidFill>
            <a:srgbClr val="1E4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288A7276-9E0C-4204-8162-6046A849F2EC}"/>
              </a:ext>
            </a:extLst>
          </p:cNvPr>
          <p:cNvSpPr/>
          <p:nvPr userDrawn="1"/>
        </p:nvSpPr>
        <p:spPr>
          <a:xfrm>
            <a:off x="9107999" y="4252428"/>
            <a:ext cx="36000" cy="891072"/>
          </a:xfrm>
          <a:prstGeom prst="rect">
            <a:avLst/>
          </a:prstGeom>
          <a:solidFill>
            <a:srgbClr val="1E4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Номер слайда 3">
            <a:extLst>
              <a:ext uri="{FF2B5EF4-FFF2-40B4-BE49-F238E27FC236}">
                <a16:creationId xmlns:a16="http://schemas.microsoft.com/office/drawing/2014/main" id="{E0FE3CA4-8931-48F7-A416-491A0E844F79}"/>
              </a:ext>
            </a:extLst>
          </p:cNvPr>
          <p:cNvSpPr txBox="1">
            <a:spLocks/>
          </p:cNvSpPr>
          <p:nvPr userDrawn="1"/>
        </p:nvSpPr>
        <p:spPr>
          <a:xfrm>
            <a:off x="8685475" y="4623978"/>
            <a:ext cx="387025" cy="273844"/>
          </a:xfrm>
          <a:prstGeom prst="rect">
            <a:avLst/>
          </a:prstGeom>
        </p:spPr>
        <p:txBody>
          <a:bodyPr lIns="0" tIns="0" rIns="0" bIns="0" anchor="b"/>
          <a:lstStyle>
            <a:defPPr>
              <a:defRPr lang="en-US"/>
            </a:defPPr>
            <a:lvl1pPr marL="0"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ru-RU" sz="900" b="0" kern="1200" spc="0" baseline="0" smtClean="0">
                <a:solidFill>
                  <a:srgbClr val="171C30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  <a:lvl2pPr marL="389626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9252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8878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8503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8129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7755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7381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17007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ts val="511"/>
              </a:spcAft>
              <a:buClr>
                <a:schemeClr val="bg2"/>
              </a:buClr>
              <a:buSzPct val="130000"/>
            </a:pPr>
            <a:fld id="{AE3344E4-5E8A-4F97-8707-05640C78D158}" type="slidenum">
              <a:rPr lang="ru-RU" sz="1000">
                <a:solidFill>
                  <a:schemeClr val="tx2">
                    <a:lumMod val="50000"/>
                    <a:lumOff val="50000"/>
                  </a:schemeClr>
                </a:solidFill>
              </a:rPr>
              <a:pPr>
                <a:lnSpc>
                  <a:spcPct val="150000"/>
                </a:lnSpc>
                <a:spcAft>
                  <a:spcPts val="511"/>
                </a:spcAft>
                <a:buClr>
                  <a:schemeClr val="bg2"/>
                </a:buClr>
                <a:buSzPct val="130000"/>
              </a:pPr>
              <a:t>‹#›</a:t>
            </a:fld>
            <a:endParaRPr lang="ru-RU" sz="10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Текст 4">
            <a:extLst>
              <a:ext uri="{FF2B5EF4-FFF2-40B4-BE49-F238E27FC236}">
                <a16:creationId xmlns:a16="http://schemas.microsoft.com/office/drawing/2014/main" id="{E3328539-EA03-4D93-B675-C3122086584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6800" y="204306"/>
            <a:ext cx="7602760" cy="325285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256"/>
              </a:spcAft>
              <a:buClrTx/>
              <a:buSzTx/>
              <a:buFontTx/>
              <a:buNone/>
              <a:tabLst/>
              <a:defRPr lang="ru-RU" sz="2100" b="0" kern="1200" cap="none" baseline="0" dirty="0">
                <a:solidFill>
                  <a:srgbClr val="24347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ru-RU" dirty="0"/>
              <a:t>Название заголовка. </a:t>
            </a:r>
            <a:r>
              <a:rPr lang="en-US" dirty="0"/>
              <a:t>Segoe UI </a:t>
            </a:r>
            <a:r>
              <a:rPr lang="en-US" dirty="0" err="1"/>
              <a:t>Semibold</a:t>
            </a:r>
            <a:r>
              <a:rPr lang="ru-RU" dirty="0"/>
              <a:t>, 21</a:t>
            </a:r>
          </a:p>
        </p:txBody>
      </p:sp>
      <p:sp>
        <p:nvSpPr>
          <p:cNvPr id="13" name="Текст 6">
            <a:extLst>
              <a:ext uri="{FF2B5EF4-FFF2-40B4-BE49-F238E27FC236}">
                <a16:creationId xmlns:a16="http://schemas.microsoft.com/office/drawing/2014/main" id="{35AFE9D4-B08E-4689-A0F0-6D5F5D0FBE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7103" y="618337"/>
            <a:ext cx="7612457" cy="28083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 lang="ru-RU" sz="1300" kern="1200" dirty="0">
                <a:solidFill>
                  <a:srgbClr val="171C30"/>
                </a:solidFill>
                <a:latin typeface="Segoe UI Semilight" panose="020B0402040204020203" pitchFamily="34" charset="0"/>
                <a:ea typeface="PT Root UI" panose="020B0303020202020204" pitchFamily="34" charset="-52"/>
                <a:cs typeface="Segoe UI Semilight" panose="020B0402040204020203" pitchFamily="34" charset="0"/>
              </a:defRPr>
            </a:lvl1pPr>
            <a:lvl2pPr marL="233775" indent="0">
              <a:buNone/>
              <a:defRPr sz="1400">
                <a:solidFill>
                  <a:srgbClr val="002060"/>
                </a:solidFill>
                <a:latin typeface="+mj-lt"/>
              </a:defRPr>
            </a:lvl2pPr>
            <a:lvl3pPr marL="467551" indent="0">
              <a:buNone/>
              <a:defRPr sz="1400">
                <a:solidFill>
                  <a:srgbClr val="002060"/>
                </a:solidFill>
                <a:latin typeface="+mj-lt"/>
              </a:defRPr>
            </a:lvl3pPr>
            <a:lvl4pPr marL="1168877" indent="0">
              <a:buNone/>
              <a:defRPr sz="1400">
                <a:solidFill>
                  <a:srgbClr val="002060"/>
                </a:solidFill>
                <a:latin typeface="+mj-lt"/>
              </a:defRPr>
            </a:lvl4pPr>
            <a:lvl5pPr marL="1558503" indent="0">
              <a:buNone/>
              <a:defRPr sz="1400">
                <a:solidFill>
                  <a:srgbClr val="002060"/>
                </a:solidFill>
                <a:latin typeface="+mj-lt"/>
              </a:defRPr>
            </a:lvl5pPr>
          </a:lstStyle>
          <a:p>
            <a:pPr lvl="0"/>
            <a:r>
              <a:rPr lang="ru-RU" dirty="0"/>
              <a:t>Название подзаголовка. </a:t>
            </a:r>
            <a:r>
              <a:rPr lang="en-US" dirty="0"/>
              <a:t>Segoe UI </a:t>
            </a:r>
            <a:r>
              <a:rPr lang="en-US" dirty="0" err="1"/>
              <a:t>Semilight</a:t>
            </a:r>
            <a:r>
              <a:rPr lang="ru-RU" dirty="0"/>
              <a:t>, 13</a:t>
            </a:r>
          </a:p>
        </p:txBody>
      </p:sp>
      <p:sp>
        <p:nvSpPr>
          <p:cNvPr id="14" name="Текст 3">
            <a:extLst>
              <a:ext uri="{FF2B5EF4-FFF2-40B4-BE49-F238E27FC236}">
                <a16:creationId xmlns:a16="http://schemas.microsoft.com/office/drawing/2014/main" id="{0BB64205-C692-41D8-914D-F4AB7FEB87D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5287" y="1173940"/>
            <a:ext cx="8353426" cy="3450037"/>
          </a:xfrm>
          <a:prstGeom prst="rect">
            <a:avLst/>
          </a:prstGeom>
        </p:spPr>
        <p:txBody>
          <a:bodyPr/>
          <a:lstStyle>
            <a:lvl1pPr marL="0" indent="-233776">
              <a:buClr>
                <a:srgbClr val="E30613"/>
              </a:buClr>
              <a:buSzPct val="100000"/>
              <a:buFont typeface="Courier New" panose="02070309020205020404" pitchFamily="49" charset="0"/>
              <a:buChar char="o"/>
              <a:defRPr sz="1100">
                <a:solidFill>
                  <a:schemeClr val="accent1">
                    <a:lumMod val="10000"/>
                  </a:schemeClr>
                </a:solidFill>
                <a:latin typeface="+mn-lt"/>
              </a:defRPr>
            </a:lvl1pPr>
            <a:lvl2pPr marL="467551" indent="-180000">
              <a:buClr>
                <a:srgbClr val="E30613"/>
              </a:buClr>
              <a:buSzPct val="100000"/>
              <a:buFont typeface="Arial" panose="020B0604020202020204" pitchFamily="34" charset="0"/>
              <a:buChar char="•"/>
              <a:defRPr sz="1000">
                <a:solidFill>
                  <a:schemeClr val="accent1">
                    <a:lumMod val="10000"/>
                  </a:schemeClr>
                </a:solidFill>
                <a:latin typeface="+mn-lt"/>
              </a:defRPr>
            </a:lvl2pPr>
            <a:lvl3pPr marL="701327" indent="-180000">
              <a:spcAft>
                <a:spcPts val="0"/>
              </a:spcAft>
              <a:buClr>
                <a:srgbClr val="E30613"/>
              </a:buClr>
              <a:buSzPct val="100000"/>
              <a:buFont typeface="Calibri Light" panose="020F0302020204030204" pitchFamily="34" charset="0"/>
              <a:buChar char="₋"/>
              <a:defRPr sz="900">
                <a:solidFill>
                  <a:schemeClr val="accent1">
                    <a:lumMod val="10000"/>
                  </a:schemeClr>
                </a:solidFill>
                <a:latin typeface="+mn-lt"/>
              </a:defRPr>
            </a:lvl3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AEF08565-8E51-4131-B391-DB1ED73E86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217" y="232656"/>
            <a:ext cx="576064" cy="405232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заголовок в 2 стро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751C468A-AFE0-40F3-BF7E-A255C456D7FA}"/>
              </a:ext>
            </a:extLst>
          </p:cNvPr>
          <p:cNvSpPr/>
          <p:nvPr userDrawn="1"/>
        </p:nvSpPr>
        <p:spPr>
          <a:xfrm rot="16200000">
            <a:off x="8680463" y="4679963"/>
            <a:ext cx="36000" cy="891072"/>
          </a:xfrm>
          <a:prstGeom prst="rect">
            <a:avLst/>
          </a:prstGeom>
          <a:solidFill>
            <a:srgbClr val="1E4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288A7276-9E0C-4204-8162-6046A849F2EC}"/>
              </a:ext>
            </a:extLst>
          </p:cNvPr>
          <p:cNvSpPr/>
          <p:nvPr userDrawn="1"/>
        </p:nvSpPr>
        <p:spPr>
          <a:xfrm>
            <a:off x="9107999" y="4252428"/>
            <a:ext cx="36000" cy="891072"/>
          </a:xfrm>
          <a:prstGeom prst="rect">
            <a:avLst/>
          </a:prstGeom>
          <a:solidFill>
            <a:srgbClr val="1E4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Номер слайда 3">
            <a:extLst>
              <a:ext uri="{FF2B5EF4-FFF2-40B4-BE49-F238E27FC236}">
                <a16:creationId xmlns:a16="http://schemas.microsoft.com/office/drawing/2014/main" id="{E0FE3CA4-8931-48F7-A416-491A0E844F79}"/>
              </a:ext>
            </a:extLst>
          </p:cNvPr>
          <p:cNvSpPr txBox="1">
            <a:spLocks/>
          </p:cNvSpPr>
          <p:nvPr userDrawn="1"/>
        </p:nvSpPr>
        <p:spPr>
          <a:xfrm>
            <a:off x="8685475" y="4623978"/>
            <a:ext cx="387025" cy="273844"/>
          </a:xfrm>
          <a:prstGeom prst="rect">
            <a:avLst/>
          </a:prstGeom>
        </p:spPr>
        <p:txBody>
          <a:bodyPr lIns="0" tIns="0" rIns="0" bIns="0" anchor="b"/>
          <a:lstStyle>
            <a:defPPr>
              <a:defRPr lang="en-US"/>
            </a:defPPr>
            <a:lvl1pPr marL="0"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ru-RU" sz="900" b="0" kern="1200" spc="0" baseline="0" smtClean="0">
                <a:solidFill>
                  <a:srgbClr val="171C30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  <a:lvl2pPr marL="389626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9252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8878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8503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8129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7755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7381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17007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ts val="511"/>
              </a:spcAft>
              <a:buClr>
                <a:schemeClr val="bg2"/>
              </a:buClr>
              <a:buSzPct val="130000"/>
            </a:pPr>
            <a:fld id="{AE3344E4-5E8A-4F97-8707-05640C78D158}" type="slidenum">
              <a:rPr lang="ru-RU" sz="1000">
                <a:solidFill>
                  <a:schemeClr val="tx2">
                    <a:lumMod val="50000"/>
                    <a:lumOff val="50000"/>
                  </a:schemeClr>
                </a:solidFill>
              </a:rPr>
              <a:pPr>
                <a:lnSpc>
                  <a:spcPct val="150000"/>
                </a:lnSpc>
                <a:spcAft>
                  <a:spcPts val="511"/>
                </a:spcAft>
                <a:buClr>
                  <a:schemeClr val="bg2"/>
                </a:buClr>
                <a:buSzPct val="130000"/>
              </a:pPr>
              <a:t>‹#›</a:t>
            </a:fld>
            <a:endParaRPr lang="ru-RU" sz="10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Текст 4">
            <a:extLst>
              <a:ext uri="{FF2B5EF4-FFF2-40B4-BE49-F238E27FC236}">
                <a16:creationId xmlns:a16="http://schemas.microsoft.com/office/drawing/2014/main" id="{E3328539-EA03-4D93-B675-C3122086584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6800" y="243519"/>
            <a:ext cx="7602760" cy="708051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77925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2100" b="0" kern="1200" cap="none" baseline="0" dirty="0">
                <a:solidFill>
                  <a:srgbClr val="24347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ru-RU" dirty="0"/>
              <a:t>Название заголовка в две строки. </a:t>
            </a:r>
          </a:p>
          <a:p>
            <a:pPr lvl="0"/>
            <a:r>
              <a:rPr lang="en-US" dirty="0"/>
              <a:t>Segoe UI </a:t>
            </a:r>
            <a:r>
              <a:rPr lang="en-US" dirty="0" err="1"/>
              <a:t>Semibold</a:t>
            </a:r>
            <a:r>
              <a:rPr lang="ru-RU" dirty="0"/>
              <a:t>, 21</a:t>
            </a:r>
          </a:p>
        </p:txBody>
      </p:sp>
      <p:sp>
        <p:nvSpPr>
          <p:cNvPr id="13" name="Текст 6">
            <a:extLst>
              <a:ext uri="{FF2B5EF4-FFF2-40B4-BE49-F238E27FC236}">
                <a16:creationId xmlns:a16="http://schemas.microsoft.com/office/drawing/2014/main" id="{35AFE9D4-B08E-4689-A0F0-6D5F5D0FBE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7103" y="991852"/>
            <a:ext cx="7612457" cy="28083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 lang="ru-RU" sz="1300" kern="1200" dirty="0">
                <a:solidFill>
                  <a:srgbClr val="171C30"/>
                </a:solidFill>
                <a:latin typeface="Segoe UI Semilight" panose="020B0402040204020203" pitchFamily="34" charset="0"/>
                <a:ea typeface="PT Root UI" panose="020B0303020202020204" pitchFamily="34" charset="-52"/>
                <a:cs typeface="Segoe UI Semilight" panose="020B0402040204020203" pitchFamily="34" charset="0"/>
              </a:defRPr>
            </a:lvl1pPr>
            <a:lvl2pPr marL="233775" indent="0">
              <a:buNone/>
              <a:defRPr sz="1400">
                <a:solidFill>
                  <a:srgbClr val="002060"/>
                </a:solidFill>
                <a:latin typeface="+mj-lt"/>
              </a:defRPr>
            </a:lvl2pPr>
            <a:lvl3pPr marL="467551" indent="0">
              <a:buNone/>
              <a:defRPr sz="1400">
                <a:solidFill>
                  <a:srgbClr val="002060"/>
                </a:solidFill>
                <a:latin typeface="+mj-lt"/>
              </a:defRPr>
            </a:lvl3pPr>
            <a:lvl4pPr marL="1168877" indent="0">
              <a:buNone/>
              <a:defRPr sz="1400">
                <a:solidFill>
                  <a:srgbClr val="002060"/>
                </a:solidFill>
                <a:latin typeface="+mj-lt"/>
              </a:defRPr>
            </a:lvl4pPr>
            <a:lvl5pPr marL="1558503" indent="0">
              <a:buNone/>
              <a:defRPr sz="1400">
                <a:solidFill>
                  <a:srgbClr val="002060"/>
                </a:solidFill>
                <a:latin typeface="+mj-lt"/>
              </a:defRPr>
            </a:lvl5pPr>
          </a:lstStyle>
          <a:p>
            <a:pPr lvl="0"/>
            <a:r>
              <a:rPr lang="ru-RU" dirty="0"/>
              <a:t>Название подзаголовка. </a:t>
            </a:r>
            <a:r>
              <a:rPr lang="en-US" dirty="0"/>
              <a:t>Segoe UI </a:t>
            </a:r>
            <a:r>
              <a:rPr lang="en-US" dirty="0" err="1"/>
              <a:t>Semilight</a:t>
            </a:r>
            <a:r>
              <a:rPr lang="ru-RU" dirty="0"/>
              <a:t>, 13</a:t>
            </a:r>
          </a:p>
        </p:txBody>
      </p:sp>
      <p:sp>
        <p:nvSpPr>
          <p:cNvPr id="14" name="Текст 3">
            <a:extLst>
              <a:ext uri="{FF2B5EF4-FFF2-40B4-BE49-F238E27FC236}">
                <a16:creationId xmlns:a16="http://schemas.microsoft.com/office/drawing/2014/main" id="{0BB64205-C692-41D8-914D-F4AB7FEB87D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5287" y="1528960"/>
            <a:ext cx="8353426" cy="3095017"/>
          </a:xfrm>
          <a:prstGeom prst="rect">
            <a:avLst/>
          </a:prstGeom>
        </p:spPr>
        <p:txBody>
          <a:bodyPr/>
          <a:lstStyle>
            <a:lvl1pPr marL="0" indent="-233776">
              <a:buClr>
                <a:srgbClr val="E30613"/>
              </a:buClr>
              <a:buSzPct val="100000"/>
              <a:buFont typeface="Courier New" panose="02070309020205020404" pitchFamily="49" charset="0"/>
              <a:buChar char="o"/>
              <a:defRPr sz="1200">
                <a:solidFill>
                  <a:schemeClr val="accent1">
                    <a:lumMod val="10000"/>
                  </a:schemeClr>
                </a:solidFill>
                <a:latin typeface="+mn-lt"/>
              </a:defRPr>
            </a:lvl1pPr>
            <a:lvl2pPr marL="467551" indent="-180000">
              <a:buClr>
                <a:srgbClr val="E30613"/>
              </a:buClr>
              <a:buSzPct val="100000"/>
              <a:buFont typeface="Arial" panose="020B0604020202020204" pitchFamily="34" charset="0"/>
              <a:buChar char="•"/>
              <a:defRPr sz="1100">
                <a:solidFill>
                  <a:schemeClr val="accent1">
                    <a:lumMod val="10000"/>
                  </a:schemeClr>
                </a:solidFill>
                <a:latin typeface="+mn-lt"/>
              </a:defRPr>
            </a:lvl2pPr>
            <a:lvl3pPr marL="701327" indent="-180000">
              <a:spcAft>
                <a:spcPts val="0"/>
              </a:spcAft>
              <a:buClr>
                <a:srgbClr val="E30613"/>
              </a:buClr>
              <a:buSzPct val="100000"/>
              <a:buFont typeface="Calibri Light" panose="020F0302020204030204" pitchFamily="34" charset="0"/>
              <a:buChar char="₋"/>
              <a:defRPr sz="900">
                <a:solidFill>
                  <a:schemeClr val="accent1">
                    <a:lumMod val="10000"/>
                  </a:schemeClr>
                </a:solidFill>
                <a:latin typeface="+mn-lt"/>
              </a:defRPr>
            </a:lvl3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2A34EFF2-C0E0-4188-AD22-40FD03665C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217" y="232656"/>
            <a:ext cx="576064" cy="405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2946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_заголовок в 1 строку_25 л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 rot="16200000">
            <a:off x="8680463" y="4679963"/>
            <a:ext cx="36000" cy="891072"/>
          </a:xfrm>
          <a:prstGeom prst="rect">
            <a:avLst/>
          </a:prstGeom>
          <a:solidFill>
            <a:srgbClr val="1E4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9107999" y="4252428"/>
            <a:ext cx="36000" cy="891072"/>
          </a:xfrm>
          <a:prstGeom prst="rect">
            <a:avLst/>
          </a:prstGeom>
          <a:solidFill>
            <a:srgbClr val="1E4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Номер слайда 3">
            <a:extLst>
              <a:ext uri="{FF2B5EF4-FFF2-40B4-BE49-F238E27FC236}">
                <a16:creationId xmlns:a16="http://schemas.microsoft.com/office/drawing/2014/main" id="{DEAC4C40-49C1-47EB-800A-88C4B6A806DC}"/>
              </a:ext>
            </a:extLst>
          </p:cNvPr>
          <p:cNvSpPr txBox="1">
            <a:spLocks/>
          </p:cNvSpPr>
          <p:nvPr userDrawn="1"/>
        </p:nvSpPr>
        <p:spPr>
          <a:xfrm>
            <a:off x="8685475" y="4623978"/>
            <a:ext cx="387025" cy="273844"/>
          </a:xfrm>
          <a:prstGeom prst="rect">
            <a:avLst/>
          </a:prstGeom>
        </p:spPr>
        <p:txBody>
          <a:bodyPr lIns="0" tIns="0" rIns="0" bIns="0" anchor="b"/>
          <a:lstStyle>
            <a:defPPr>
              <a:defRPr lang="en-US"/>
            </a:defPPr>
            <a:lvl1pPr marL="0"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ru-RU" sz="900" b="0" kern="1200" spc="0" baseline="0" smtClean="0">
                <a:solidFill>
                  <a:srgbClr val="171C30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  <a:lvl2pPr marL="389626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9252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8878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8503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8129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7755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7381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17007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ts val="511"/>
              </a:spcAft>
              <a:buClr>
                <a:schemeClr val="bg2"/>
              </a:buClr>
              <a:buSzPct val="130000"/>
            </a:pPr>
            <a:fld id="{AE3344E4-5E8A-4F97-8707-05640C78D158}" type="slidenum">
              <a:rPr lang="ru-RU" sz="1000">
                <a:solidFill>
                  <a:schemeClr val="tx2">
                    <a:lumMod val="50000"/>
                    <a:lumOff val="50000"/>
                  </a:schemeClr>
                </a:solidFill>
              </a:rPr>
              <a:pPr>
                <a:lnSpc>
                  <a:spcPct val="150000"/>
                </a:lnSpc>
                <a:spcAft>
                  <a:spcPts val="511"/>
                </a:spcAft>
                <a:buClr>
                  <a:schemeClr val="bg2"/>
                </a:buClr>
                <a:buSzPct val="130000"/>
              </a:pPr>
              <a:t>‹#›</a:t>
            </a:fld>
            <a:endParaRPr lang="ru-RU" sz="10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Текст 3">
            <a:extLst>
              <a:ext uri="{FF2B5EF4-FFF2-40B4-BE49-F238E27FC236}">
                <a16:creationId xmlns:a16="http://schemas.microsoft.com/office/drawing/2014/main" id="{F9D4856D-D720-435B-8414-4822051FC38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5287" y="1173940"/>
            <a:ext cx="8353426" cy="3450037"/>
          </a:xfrm>
          <a:prstGeom prst="rect">
            <a:avLst/>
          </a:prstGeom>
        </p:spPr>
        <p:txBody>
          <a:bodyPr/>
          <a:lstStyle>
            <a:lvl1pPr marL="0" indent="-233776">
              <a:buClr>
                <a:srgbClr val="E30613"/>
              </a:buClr>
              <a:buSzPct val="100000"/>
              <a:buFont typeface="Courier New" panose="02070309020205020404" pitchFamily="49" charset="0"/>
              <a:buChar char="o"/>
              <a:defRPr sz="1200">
                <a:solidFill>
                  <a:schemeClr val="accent1">
                    <a:lumMod val="10000"/>
                  </a:schemeClr>
                </a:solidFill>
                <a:latin typeface="+mn-lt"/>
              </a:defRPr>
            </a:lvl1pPr>
            <a:lvl2pPr marL="467551" indent="-180000">
              <a:buClr>
                <a:srgbClr val="E30613"/>
              </a:buClr>
              <a:buSzPct val="100000"/>
              <a:buFont typeface="Arial" panose="020B0604020202020204" pitchFamily="34" charset="0"/>
              <a:buChar char="•"/>
              <a:defRPr sz="1100">
                <a:solidFill>
                  <a:schemeClr val="accent1">
                    <a:lumMod val="10000"/>
                  </a:schemeClr>
                </a:solidFill>
                <a:latin typeface="+mn-lt"/>
              </a:defRPr>
            </a:lvl2pPr>
            <a:lvl3pPr marL="701327" indent="-180000">
              <a:spcAft>
                <a:spcPts val="0"/>
              </a:spcAft>
              <a:buClr>
                <a:srgbClr val="E30613"/>
              </a:buClr>
              <a:buSzPct val="100000"/>
              <a:buFont typeface="Calibri Light" panose="020F0302020204030204" pitchFamily="34" charset="0"/>
              <a:buChar char="₋"/>
              <a:defRPr sz="900">
                <a:solidFill>
                  <a:schemeClr val="accent1">
                    <a:lumMod val="10000"/>
                  </a:schemeClr>
                </a:solidFill>
                <a:latin typeface="+mn-lt"/>
              </a:defRPr>
            </a:lvl3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E8FE4809-06BB-4070-9883-2045EEC0E8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217" y="232656"/>
            <a:ext cx="576064" cy="405232"/>
          </a:xfrm>
          <a:prstGeom prst="rect">
            <a:avLst/>
          </a:prstGeom>
        </p:spPr>
      </p:pic>
      <p:sp>
        <p:nvSpPr>
          <p:cNvPr id="18" name="Текст 4">
            <a:extLst>
              <a:ext uri="{FF2B5EF4-FFF2-40B4-BE49-F238E27FC236}">
                <a16:creationId xmlns:a16="http://schemas.microsoft.com/office/drawing/2014/main" id="{67600492-06A2-4C2D-BD4D-433F26A5A74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6800" y="204306"/>
            <a:ext cx="7602760" cy="325285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256"/>
              </a:spcAft>
              <a:buClrTx/>
              <a:buSzTx/>
              <a:buFontTx/>
              <a:buNone/>
              <a:tabLst/>
              <a:defRPr lang="ru-RU" sz="2100" b="0" kern="1200" cap="none" baseline="0" dirty="0">
                <a:solidFill>
                  <a:srgbClr val="24347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ru-RU" dirty="0"/>
              <a:t>Название заголовка. </a:t>
            </a:r>
            <a:r>
              <a:rPr lang="en-US" dirty="0"/>
              <a:t>Segoe UI </a:t>
            </a:r>
            <a:r>
              <a:rPr lang="en-US" dirty="0" err="1"/>
              <a:t>Semibold</a:t>
            </a:r>
            <a:r>
              <a:rPr lang="ru-RU" dirty="0"/>
              <a:t>, 21</a:t>
            </a:r>
          </a:p>
        </p:txBody>
      </p:sp>
      <p:sp>
        <p:nvSpPr>
          <p:cNvPr id="19" name="Текст 6">
            <a:extLst>
              <a:ext uri="{FF2B5EF4-FFF2-40B4-BE49-F238E27FC236}">
                <a16:creationId xmlns:a16="http://schemas.microsoft.com/office/drawing/2014/main" id="{2D29A869-B33D-4D98-8D66-87B794D7468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7103" y="618337"/>
            <a:ext cx="7612457" cy="28083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 lang="ru-RU" sz="1300" kern="1200" dirty="0">
                <a:solidFill>
                  <a:srgbClr val="171C30"/>
                </a:solidFill>
                <a:latin typeface="Segoe UI Semilight" panose="020B0402040204020203" pitchFamily="34" charset="0"/>
                <a:ea typeface="PT Root UI" panose="020B0303020202020204" pitchFamily="34" charset="-52"/>
                <a:cs typeface="Segoe UI Semilight" panose="020B0402040204020203" pitchFamily="34" charset="0"/>
              </a:defRPr>
            </a:lvl1pPr>
            <a:lvl2pPr marL="233775" indent="0">
              <a:buNone/>
              <a:defRPr sz="1400">
                <a:solidFill>
                  <a:srgbClr val="002060"/>
                </a:solidFill>
                <a:latin typeface="+mj-lt"/>
              </a:defRPr>
            </a:lvl2pPr>
            <a:lvl3pPr marL="467551" indent="0">
              <a:buNone/>
              <a:defRPr sz="1400">
                <a:solidFill>
                  <a:srgbClr val="002060"/>
                </a:solidFill>
                <a:latin typeface="+mj-lt"/>
              </a:defRPr>
            </a:lvl3pPr>
            <a:lvl4pPr marL="1168877" indent="0">
              <a:buNone/>
              <a:defRPr sz="1400">
                <a:solidFill>
                  <a:srgbClr val="002060"/>
                </a:solidFill>
                <a:latin typeface="+mj-lt"/>
              </a:defRPr>
            </a:lvl4pPr>
            <a:lvl5pPr marL="1558503" indent="0">
              <a:buNone/>
              <a:defRPr sz="1400">
                <a:solidFill>
                  <a:srgbClr val="002060"/>
                </a:solidFill>
                <a:latin typeface="+mj-lt"/>
              </a:defRPr>
            </a:lvl5pPr>
          </a:lstStyle>
          <a:p>
            <a:pPr lvl="0"/>
            <a:r>
              <a:rPr lang="ru-RU" dirty="0"/>
              <a:t>Название подзаголовка. </a:t>
            </a:r>
            <a:r>
              <a:rPr lang="en-US" dirty="0"/>
              <a:t>Segoe UI </a:t>
            </a:r>
            <a:r>
              <a:rPr lang="en-US" dirty="0" err="1"/>
              <a:t>Semilight</a:t>
            </a:r>
            <a:r>
              <a:rPr lang="ru-RU" dirty="0"/>
              <a:t>, 13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лайд_заголовок в 1 строку_25 л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 rot="16200000">
            <a:off x="8680463" y="4679963"/>
            <a:ext cx="36000" cy="891072"/>
          </a:xfrm>
          <a:prstGeom prst="rect">
            <a:avLst/>
          </a:prstGeom>
          <a:solidFill>
            <a:srgbClr val="1E4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9107999" y="4252428"/>
            <a:ext cx="36000" cy="891072"/>
          </a:xfrm>
          <a:prstGeom prst="rect">
            <a:avLst/>
          </a:prstGeom>
          <a:solidFill>
            <a:srgbClr val="1E4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Номер слайда 3">
            <a:extLst>
              <a:ext uri="{FF2B5EF4-FFF2-40B4-BE49-F238E27FC236}">
                <a16:creationId xmlns:a16="http://schemas.microsoft.com/office/drawing/2014/main" id="{DEAC4C40-49C1-47EB-800A-88C4B6A806DC}"/>
              </a:ext>
            </a:extLst>
          </p:cNvPr>
          <p:cNvSpPr txBox="1">
            <a:spLocks/>
          </p:cNvSpPr>
          <p:nvPr userDrawn="1"/>
        </p:nvSpPr>
        <p:spPr>
          <a:xfrm>
            <a:off x="8685475" y="4623978"/>
            <a:ext cx="387025" cy="273844"/>
          </a:xfrm>
          <a:prstGeom prst="rect">
            <a:avLst/>
          </a:prstGeom>
        </p:spPr>
        <p:txBody>
          <a:bodyPr lIns="0" tIns="0" rIns="0" bIns="0" anchor="b"/>
          <a:lstStyle>
            <a:defPPr>
              <a:defRPr lang="en-US"/>
            </a:defPPr>
            <a:lvl1pPr marL="0"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ru-RU" sz="900" b="0" kern="1200" spc="0" baseline="0" smtClean="0">
                <a:solidFill>
                  <a:srgbClr val="171C30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  <a:lvl2pPr marL="389626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9252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8878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8503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8129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7755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7381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17007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ts val="511"/>
              </a:spcAft>
              <a:buClr>
                <a:schemeClr val="bg2"/>
              </a:buClr>
              <a:buSzPct val="130000"/>
            </a:pPr>
            <a:fld id="{AE3344E4-5E8A-4F97-8707-05640C78D158}" type="slidenum">
              <a:rPr lang="ru-RU" sz="1000">
                <a:solidFill>
                  <a:schemeClr val="tx2">
                    <a:lumMod val="50000"/>
                    <a:lumOff val="50000"/>
                  </a:schemeClr>
                </a:solidFill>
              </a:rPr>
              <a:pPr>
                <a:lnSpc>
                  <a:spcPct val="150000"/>
                </a:lnSpc>
                <a:spcAft>
                  <a:spcPts val="511"/>
                </a:spcAft>
                <a:buClr>
                  <a:schemeClr val="bg2"/>
                </a:buClr>
                <a:buSzPct val="130000"/>
              </a:pPr>
              <a:t>‹#›</a:t>
            </a:fld>
            <a:endParaRPr lang="ru-RU" sz="10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" name="Текст 4">
            <a:extLst>
              <a:ext uri="{FF2B5EF4-FFF2-40B4-BE49-F238E27FC236}">
                <a16:creationId xmlns:a16="http://schemas.microsoft.com/office/drawing/2014/main" id="{68C7DF40-6B20-4157-A7B8-9BAE0DB8EFA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6800" y="204306"/>
            <a:ext cx="7610380" cy="325285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256"/>
              </a:spcAft>
              <a:buClrTx/>
              <a:buSzTx/>
              <a:buFontTx/>
              <a:buNone/>
              <a:tabLst/>
              <a:defRPr lang="ru-RU" sz="2100" b="0" kern="1200" cap="none" baseline="0" dirty="0">
                <a:solidFill>
                  <a:srgbClr val="24347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ru-RU" dirty="0"/>
              <a:t>Название заголовка. </a:t>
            </a:r>
            <a:r>
              <a:rPr lang="en-US" dirty="0"/>
              <a:t>Segoe UI </a:t>
            </a:r>
            <a:r>
              <a:rPr lang="en-US" dirty="0" err="1"/>
              <a:t>Semibold</a:t>
            </a:r>
            <a:r>
              <a:rPr lang="ru-RU" dirty="0"/>
              <a:t>, 21</a:t>
            </a:r>
          </a:p>
        </p:txBody>
      </p:sp>
      <p:sp>
        <p:nvSpPr>
          <p:cNvPr id="14" name="Текст 6">
            <a:extLst>
              <a:ext uri="{FF2B5EF4-FFF2-40B4-BE49-F238E27FC236}">
                <a16:creationId xmlns:a16="http://schemas.microsoft.com/office/drawing/2014/main" id="{40812D9C-7353-4D1B-9F00-4A4B5671D6A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7103" y="618337"/>
            <a:ext cx="7620077" cy="28083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 lang="ru-RU" sz="1300" kern="1200" dirty="0">
                <a:solidFill>
                  <a:srgbClr val="171C30"/>
                </a:solidFill>
                <a:latin typeface="Segoe UI Semilight" panose="020B0402040204020203" pitchFamily="34" charset="0"/>
                <a:ea typeface="PT Root UI" panose="020B0303020202020204" pitchFamily="34" charset="-52"/>
                <a:cs typeface="Segoe UI Semilight" panose="020B0402040204020203" pitchFamily="34" charset="0"/>
              </a:defRPr>
            </a:lvl1pPr>
            <a:lvl2pPr marL="233775" indent="0">
              <a:buNone/>
              <a:defRPr sz="1400">
                <a:solidFill>
                  <a:srgbClr val="002060"/>
                </a:solidFill>
                <a:latin typeface="+mj-lt"/>
              </a:defRPr>
            </a:lvl2pPr>
            <a:lvl3pPr marL="467551" indent="0">
              <a:buNone/>
              <a:defRPr sz="1400">
                <a:solidFill>
                  <a:srgbClr val="002060"/>
                </a:solidFill>
                <a:latin typeface="+mj-lt"/>
              </a:defRPr>
            </a:lvl3pPr>
            <a:lvl4pPr marL="1168877" indent="0">
              <a:buNone/>
              <a:defRPr sz="1400">
                <a:solidFill>
                  <a:srgbClr val="002060"/>
                </a:solidFill>
                <a:latin typeface="+mj-lt"/>
              </a:defRPr>
            </a:lvl4pPr>
            <a:lvl5pPr marL="1558503" indent="0">
              <a:buNone/>
              <a:defRPr sz="1400">
                <a:solidFill>
                  <a:srgbClr val="002060"/>
                </a:solidFill>
                <a:latin typeface="+mj-lt"/>
              </a:defRPr>
            </a:lvl5pPr>
          </a:lstStyle>
          <a:p>
            <a:pPr lvl="0"/>
            <a:r>
              <a:rPr lang="ru-RU" dirty="0"/>
              <a:t>Название подзаголовка. </a:t>
            </a:r>
            <a:r>
              <a:rPr lang="en-US" dirty="0"/>
              <a:t>Segoe UI </a:t>
            </a:r>
            <a:r>
              <a:rPr lang="en-US" dirty="0" err="1"/>
              <a:t>Semilight</a:t>
            </a:r>
            <a:r>
              <a:rPr lang="ru-RU" dirty="0"/>
              <a:t>, 13</a:t>
            </a:r>
          </a:p>
        </p:txBody>
      </p:sp>
      <p:pic>
        <p:nvPicPr>
          <p:cNvPr id="15" name="Изображение" descr="Изображение">
            <a:extLst>
              <a:ext uri="{FF2B5EF4-FFF2-40B4-BE49-F238E27FC236}">
                <a16:creationId xmlns:a16="http://schemas.microsoft.com/office/drawing/2014/main" id="{39D0FB19-F7A8-4CF9-B813-FA1E914F7DA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81457" y="1176338"/>
            <a:ext cx="5367174" cy="152570"/>
          </a:xfrm>
          <a:prstGeom prst="rect">
            <a:avLst/>
          </a:prstGeom>
          <a:ln w="12700">
            <a:miter lim="400000"/>
          </a:ln>
        </p:spPr>
      </p:pic>
      <p:sp>
        <p:nvSpPr>
          <p:cNvPr id="16" name="Прямоугольник">
            <a:extLst>
              <a:ext uri="{FF2B5EF4-FFF2-40B4-BE49-F238E27FC236}">
                <a16:creationId xmlns:a16="http://schemas.microsoft.com/office/drawing/2014/main" id="{896ECE5D-2D2F-4BF2-AF32-E7B8C2812182}"/>
              </a:ext>
            </a:extLst>
          </p:cNvPr>
          <p:cNvSpPr/>
          <p:nvPr userDrawn="1"/>
        </p:nvSpPr>
        <p:spPr>
          <a:xfrm>
            <a:off x="3381375" y="1325354"/>
            <a:ext cx="5367338" cy="2999694"/>
          </a:xfrm>
          <a:prstGeom prst="rect">
            <a:avLst/>
          </a:prstGeom>
          <a:solidFill>
            <a:schemeClr val="bg1"/>
          </a:solidFill>
          <a:ln w="12700">
            <a:solidFill>
              <a:srgbClr val="E9EAEC"/>
            </a:solidFill>
            <a:miter lim="400000"/>
          </a:ln>
          <a:effectLst/>
        </p:spPr>
        <p:txBody>
          <a:bodyPr lIns="25400" tIns="25400" rIns="25400" bIns="25400" anchor="ctr"/>
          <a:lstStyle/>
          <a:p>
            <a:pPr algn="ctr" defTabSz="412750">
              <a:lnSpc>
                <a:spcPct val="90000"/>
              </a:lnSpc>
              <a:defRPr sz="4000" spc="0" baseline="7500">
                <a:solidFill>
                  <a:srgbClr val="FFFFFF"/>
                </a:solidFill>
                <a:latin typeface="+mn-lt"/>
                <a:ea typeface="+mn-ea"/>
                <a:cs typeface="+mn-cs"/>
                <a:sym typeface="Mail Sans Roman Regular"/>
              </a:defRPr>
            </a:pPr>
            <a:endParaRPr sz="2000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2C0BB64-D95F-474E-B87C-396D1C35AFA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381375" y="1325562"/>
            <a:ext cx="5367256" cy="299948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11E7EF4D-EB65-47EA-9F74-081D3C050E5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217" y="232656"/>
            <a:ext cx="576064" cy="405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455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лайд_заголовок в 1 строку_25 л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 rot="16200000">
            <a:off x="8680463" y="4679963"/>
            <a:ext cx="36000" cy="891072"/>
          </a:xfrm>
          <a:prstGeom prst="rect">
            <a:avLst/>
          </a:prstGeom>
          <a:solidFill>
            <a:srgbClr val="1E4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9107999" y="4252428"/>
            <a:ext cx="36000" cy="891072"/>
          </a:xfrm>
          <a:prstGeom prst="rect">
            <a:avLst/>
          </a:prstGeom>
          <a:solidFill>
            <a:srgbClr val="1E4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Номер слайда 3">
            <a:extLst>
              <a:ext uri="{FF2B5EF4-FFF2-40B4-BE49-F238E27FC236}">
                <a16:creationId xmlns:a16="http://schemas.microsoft.com/office/drawing/2014/main" id="{DEAC4C40-49C1-47EB-800A-88C4B6A806DC}"/>
              </a:ext>
            </a:extLst>
          </p:cNvPr>
          <p:cNvSpPr txBox="1">
            <a:spLocks/>
          </p:cNvSpPr>
          <p:nvPr userDrawn="1"/>
        </p:nvSpPr>
        <p:spPr>
          <a:xfrm>
            <a:off x="8685475" y="4623978"/>
            <a:ext cx="387025" cy="273844"/>
          </a:xfrm>
          <a:prstGeom prst="rect">
            <a:avLst/>
          </a:prstGeom>
        </p:spPr>
        <p:txBody>
          <a:bodyPr lIns="0" tIns="0" rIns="0" bIns="0" anchor="b"/>
          <a:lstStyle>
            <a:defPPr>
              <a:defRPr lang="en-US"/>
            </a:defPPr>
            <a:lvl1pPr marL="0"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ru-RU" sz="900" b="0" kern="1200" spc="0" baseline="0" smtClean="0">
                <a:solidFill>
                  <a:srgbClr val="171C30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  <a:lvl2pPr marL="389626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9252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8878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8503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8129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7755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7381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17007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ts val="511"/>
              </a:spcAft>
              <a:buClr>
                <a:schemeClr val="bg2"/>
              </a:buClr>
              <a:buSzPct val="130000"/>
            </a:pPr>
            <a:fld id="{AE3344E4-5E8A-4F97-8707-05640C78D158}" type="slidenum">
              <a:rPr lang="ru-RU" sz="1000">
                <a:solidFill>
                  <a:schemeClr val="tx2">
                    <a:lumMod val="50000"/>
                    <a:lumOff val="50000"/>
                  </a:schemeClr>
                </a:solidFill>
              </a:rPr>
              <a:pPr>
                <a:lnSpc>
                  <a:spcPct val="150000"/>
                </a:lnSpc>
                <a:spcAft>
                  <a:spcPts val="511"/>
                </a:spcAft>
                <a:buClr>
                  <a:schemeClr val="bg2"/>
                </a:buClr>
                <a:buSzPct val="130000"/>
              </a:pPr>
              <a:t>‹#›</a:t>
            </a:fld>
            <a:endParaRPr lang="ru-RU" sz="10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" name="Текст 4">
            <a:extLst>
              <a:ext uri="{FF2B5EF4-FFF2-40B4-BE49-F238E27FC236}">
                <a16:creationId xmlns:a16="http://schemas.microsoft.com/office/drawing/2014/main" id="{68C7DF40-6B20-4157-A7B8-9BAE0DB8EFA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6800" y="204306"/>
            <a:ext cx="7610380" cy="325285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256"/>
              </a:spcAft>
              <a:buClrTx/>
              <a:buSzTx/>
              <a:buFontTx/>
              <a:buNone/>
              <a:tabLst/>
              <a:defRPr lang="ru-RU" sz="2100" b="0" kern="1200" cap="none" baseline="0" dirty="0">
                <a:solidFill>
                  <a:srgbClr val="24347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ru-RU" dirty="0"/>
              <a:t>Название заголовка. </a:t>
            </a:r>
            <a:r>
              <a:rPr lang="en-US" dirty="0"/>
              <a:t>Segoe UI </a:t>
            </a:r>
            <a:r>
              <a:rPr lang="en-US" dirty="0" err="1"/>
              <a:t>Semibold</a:t>
            </a:r>
            <a:r>
              <a:rPr lang="ru-RU" dirty="0"/>
              <a:t>, 21</a:t>
            </a:r>
          </a:p>
        </p:txBody>
      </p:sp>
      <p:sp>
        <p:nvSpPr>
          <p:cNvPr id="19" name="Рисунок 18">
            <a:extLst>
              <a:ext uri="{FF2B5EF4-FFF2-40B4-BE49-F238E27FC236}">
                <a16:creationId xmlns:a16="http://schemas.microsoft.com/office/drawing/2014/main" id="{58538086-21AE-4DD7-B34E-4014DBC192B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567662" y="1144442"/>
            <a:ext cx="1956665" cy="1247288"/>
          </a:xfrm>
          <a:prstGeom prst="rect">
            <a:avLst/>
          </a:prstGeom>
        </p:spPr>
      </p:sp>
      <p:sp>
        <p:nvSpPr>
          <p:cNvPr id="20" name="Рисунок 19">
            <a:extLst>
              <a:ext uri="{FF2B5EF4-FFF2-40B4-BE49-F238E27FC236}">
                <a16:creationId xmlns:a16="http://schemas.microsoft.com/office/drawing/2014/main" id="{BEDAEE19-AB27-479E-97D8-C9929F5A178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24450" y="1275606"/>
            <a:ext cx="3023513" cy="1692188"/>
          </a:xfrm>
          <a:prstGeom prst="rect">
            <a:avLst/>
          </a:prstGeom>
        </p:spPr>
      </p:sp>
      <p:sp>
        <p:nvSpPr>
          <p:cNvPr id="21" name="Рисунок 20">
            <a:extLst>
              <a:ext uri="{FF2B5EF4-FFF2-40B4-BE49-F238E27FC236}">
                <a16:creationId xmlns:a16="http://schemas.microsoft.com/office/drawing/2014/main" id="{B1D93F65-7D38-4DC6-B876-0EC4FAC7380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724128" y="2931790"/>
            <a:ext cx="1764196" cy="1332148"/>
          </a:xfrm>
          <a:prstGeom prst="rect">
            <a:avLst/>
          </a:prstGeom>
        </p:spPr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99279939-F1E8-472E-B2C6-0E634BC8F6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217" y="232656"/>
            <a:ext cx="576064" cy="405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263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лайд_заголовок в 1 строку_25 л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 rot="16200000">
            <a:off x="8680463" y="4679963"/>
            <a:ext cx="36000" cy="891072"/>
          </a:xfrm>
          <a:prstGeom prst="rect">
            <a:avLst/>
          </a:prstGeom>
          <a:solidFill>
            <a:srgbClr val="1E4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9107999" y="4252428"/>
            <a:ext cx="36000" cy="891072"/>
          </a:xfrm>
          <a:prstGeom prst="rect">
            <a:avLst/>
          </a:prstGeom>
          <a:solidFill>
            <a:srgbClr val="1E41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Номер слайда 3">
            <a:extLst>
              <a:ext uri="{FF2B5EF4-FFF2-40B4-BE49-F238E27FC236}">
                <a16:creationId xmlns:a16="http://schemas.microsoft.com/office/drawing/2014/main" id="{DEAC4C40-49C1-47EB-800A-88C4B6A806DC}"/>
              </a:ext>
            </a:extLst>
          </p:cNvPr>
          <p:cNvSpPr txBox="1">
            <a:spLocks/>
          </p:cNvSpPr>
          <p:nvPr userDrawn="1"/>
        </p:nvSpPr>
        <p:spPr>
          <a:xfrm>
            <a:off x="8685475" y="4623978"/>
            <a:ext cx="387025" cy="273844"/>
          </a:xfrm>
          <a:prstGeom prst="rect">
            <a:avLst/>
          </a:prstGeom>
        </p:spPr>
        <p:txBody>
          <a:bodyPr lIns="0" tIns="0" rIns="0" bIns="0" anchor="b"/>
          <a:lstStyle>
            <a:defPPr>
              <a:defRPr lang="en-US"/>
            </a:defPPr>
            <a:lvl1pPr marL="0"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ru-RU" sz="900" b="0" kern="1200" spc="0" baseline="0" smtClean="0">
                <a:solidFill>
                  <a:srgbClr val="171C30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  <a:lvl2pPr marL="389626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79252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8878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8503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48129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37755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27381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17007" algn="l" defTabSz="779252" rtl="0" eaLnBrk="1" latinLnBrk="0" hangingPunct="1"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ts val="511"/>
              </a:spcAft>
              <a:buClr>
                <a:schemeClr val="bg2"/>
              </a:buClr>
              <a:buSzPct val="130000"/>
            </a:pPr>
            <a:fld id="{AE3344E4-5E8A-4F97-8707-05640C78D158}" type="slidenum">
              <a:rPr lang="ru-RU" sz="1000">
                <a:solidFill>
                  <a:schemeClr val="tx2">
                    <a:lumMod val="50000"/>
                    <a:lumOff val="50000"/>
                  </a:schemeClr>
                </a:solidFill>
              </a:rPr>
              <a:pPr>
                <a:lnSpc>
                  <a:spcPct val="150000"/>
                </a:lnSpc>
                <a:spcAft>
                  <a:spcPts val="511"/>
                </a:spcAft>
                <a:buClr>
                  <a:schemeClr val="bg2"/>
                </a:buClr>
                <a:buSzPct val="130000"/>
              </a:pPr>
              <a:t>‹#›</a:t>
            </a:fld>
            <a:endParaRPr lang="ru-RU" sz="10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" name="Текст 4">
            <a:extLst>
              <a:ext uri="{FF2B5EF4-FFF2-40B4-BE49-F238E27FC236}">
                <a16:creationId xmlns:a16="http://schemas.microsoft.com/office/drawing/2014/main" id="{68C7DF40-6B20-4157-A7B8-9BAE0DB8EFA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6800" y="204306"/>
            <a:ext cx="7610380" cy="325285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256"/>
              </a:spcAft>
              <a:buClrTx/>
              <a:buSzTx/>
              <a:buFontTx/>
              <a:buNone/>
              <a:tabLst/>
              <a:defRPr lang="ru-RU" sz="2100" b="0" kern="1200" cap="none" baseline="0" dirty="0">
                <a:solidFill>
                  <a:srgbClr val="24347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ru-RU" dirty="0"/>
              <a:t>Название заголовка. </a:t>
            </a:r>
            <a:r>
              <a:rPr lang="en-US" dirty="0"/>
              <a:t>Segoe UI </a:t>
            </a:r>
            <a:r>
              <a:rPr lang="en-US" dirty="0" err="1"/>
              <a:t>Semibold</a:t>
            </a:r>
            <a:r>
              <a:rPr lang="ru-RU" dirty="0"/>
              <a:t>, 21</a:t>
            </a:r>
          </a:p>
        </p:txBody>
      </p:sp>
      <p:sp>
        <p:nvSpPr>
          <p:cNvPr id="24" name="Рисунок 10">
            <a:extLst>
              <a:ext uri="{FF2B5EF4-FFF2-40B4-BE49-F238E27FC236}">
                <a16:creationId xmlns:a16="http://schemas.microsoft.com/office/drawing/2014/main" id="{B719A1BD-408A-4642-A899-7818F651D61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409595" y="1301393"/>
            <a:ext cx="1512924" cy="2846317"/>
          </a:xfrm>
          <a:custGeom>
            <a:avLst/>
            <a:gdLst>
              <a:gd name="connsiteX0" fmla="*/ 0 w 1476164"/>
              <a:gd name="connsiteY0" fmla="*/ 0 h 953188"/>
              <a:gd name="connsiteX1" fmla="*/ 1476164 w 1476164"/>
              <a:gd name="connsiteY1" fmla="*/ 0 h 953188"/>
              <a:gd name="connsiteX2" fmla="*/ 1476164 w 1476164"/>
              <a:gd name="connsiteY2" fmla="*/ 953188 h 953188"/>
              <a:gd name="connsiteX3" fmla="*/ 0 w 1476164"/>
              <a:gd name="connsiteY3" fmla="*/ 953188 h 953188"/>
              <a:gd name="connsiteX4" fmla="*/ 0 w 1476164"/>
              <a:gd name="connsiteY4" fmla="*/ 0 h 953188"/>
              <a:gd name="connsiteX0" fmla="*/ 510042 w 1476164"/>
              <a:gd name="connsiteY0" fmla="*/ 0 h 1049682"/>
              <a:gd name="connsiteX1" fmla="*/ 1476164 w 1476164"/>
              <a:gd name="connsiteY1" fmla="*/ 96494 h 1049682"/>
              <a:gd name="connsiteX2" fmla="*/ 1476164 w 1476164"/>
              <a:gd name="connsiteY2" fmla="*/ 1049682 h 1049682"/>
              <a:gd name="connsiteX3" fmla="*/ 0 w 1476164"/>
              <a:gd name="connsiteY3" fmla="*/ 1049682 h 1049682"/>
              <a:gd name="connsiteX4" fmla="*/ 510042 w 1476164"/>
              <a:gd name="connsiteY4" fmla="*/ 0 h 1049682"/>
              <a:gd name="connsiteX0" fmla="*/ 510042 w 1522113"/>
              <a:gd name="connsiteY0" fmla="*/ 0 h 1049682"/>
              <a:gd name="connsiteX1" fmla="*/ 1522113 w 1522113"/>
              <a:gd name="connsiteY1" fmla="*/ 137849 h 1049682"/>
              <a:gd name="connsiteX2" fmla="*/ 1476164 w 1522113"/>
              <a:gd name="connsiteY2" fmla="*/ 1049682 h 1049682"/>
              <a:gd name="connsiteX3" fmla="*/ 0 w 1522113"/>
              <a:gd name="connsiteY3" fmla="*/ 1049682 h 1049682"/>
              <a:gd name="connsiteX4" fmla="*/ 510042 w 1522113"/>
              <a:gd name="connsiteY4" fmla="*/ 0 h 1049682"/>
              <a:gd name="connsiteX0" fmla="*/ 510042 w 2032156"/>
              <a:gd name="connsiteY0" fmla="*/ 0 h 2409795"/>
              <a:gd name="connsiteX1" fmla="*/ 1522113 w 2032156"/>
              <a:gd name="connsiteY1" fmla="*/ 137849 h 2409795"/>
              <a:gd name="connsiteX2" fmla="*/ 2032156 w 2032156"/>
              <a:gd name="connsiteY2" fmla="*/ 2409795 h 2409795"/>
              <a:gd name="connsiteX3" fmla="*/ 0 w 2032156"/>
              <a:gd name="connsiteY3" fmla="*/ 1049682 h 2409795"/>
              <a:gd name="connsiteX4" fmla="*/ 510042 w 2032156"/>
              <a:gd name="connsiteY4" fmla="*/ 0 h 2409795"/>
              <a:gd name="connsiteX0" fmla="*/ 0 w 1522114"/>
              <a:gd name="connsiteY0" fmla="*/ 0 h 2850912"/>
              <a:gd name="connsiteX1" fmla="*/ 1012071 w 1522114"/>
              <a:gd name="connsiteY1" fmla="*/ 137849 h 2850912"/>
              <a:gd name="connsiteX2" fmla="*/ 1522114 w 1522114"/>
              <a:gd name="connsiteY2" fmla="*/ 2409795 h 2850912"/>
              <a:gd name="connsiteX3" fmla="*/ 634106 w 1522114"/>
              <a:gd name="connsiteY3" fmla="*/ 2850912 h 2850912"/>
              <a:gd name="connsiteX4" fmla="*/ 0 w 1522114"/>
              <a:gd name="connsiteY4" fmla="*/ 0 h 2850912"/>
              <a:gd name="connsiteX0" fmla="*/ 0 w 1508329"/>
              <a:gd name="connsiteY0" fmla="*/ 0 h 2850912"/>
              <a:gd name="connsiteX1" fmla="*/ 1012071 w 1508329"/>
              <a:gd name="connsiteY1" fmla="*/ 137849 h 2850912"/>
              <a:gd name="connsiteX2" fmla="*/ 1508329 w 1508329"/>
              <a:gd name="connsiteY2" fmla="*/ 2368440 h 2850912"/>
              <a:gd name="connsiteX3" fmla="*/ 634106 w 1508329"/>
              <a:gd name="connsiteY3" fmla="*/ 2850912 h 2850912"/>
              <a:gd name="connsiteX4" fmla="*/ 0 w 1508329"/>
              <a:gd name="connsiteY4" fmla="*/ 0 h 2850912"/>
              <a:gd name="connsiteX0" fmla="*/ 0 w 1512924"/>
              <a:gd name="connsiteY0" fmla="*/ 0 h 2846317"/>
              <a:gd name="connsiteX1" fmla="*/ 1016666 w 1512924"/>
              <a:gd name="connsiteY1" fmla="*/ 133254 h 2846317"/>
              <a:gd name="connsiteX2" fmla="*/ 1512924 w 1512924"/>
              <a:gd name="connsiteY2" fmla="*/ 2363845 h 2846317"/>
              <a:gd name="connsiteX3" fmla="*/ 638701 w 1512924"/>
              <a:gd name="connsiteY3" fmla="*/ 2846317 h 2846317"/>
              <a:gd name="connsiteX4" fmla="*/ 0 w 1512924"/>
              <a:gd name="connsiteY4" fmla="*/ 0 h 2846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2924" h="2846317">
                <a:moveTo>
                  <a:pt x="0" y="0"/>
                </a:moveTo>
                <a:lnTo>
                  <a:pt x="1016666" y="133254"/>
                </a:lnTo>
                <a:lnTo>
                  <a:pt x="1512924" y="2363845"/>
                </a:lnTo>
                <a:lnTo>
                  <a:pt x="638701" y="2846317"/>
                </a:lnTo>
                <a:lnTo>
                  <a:pt x="0" y="0"/>
                </a:lnTo>
                <a:close/>
              </a:path>
            </a:pathLst>
          </a:custGeom>
        </p:spPr>
      </p:sp>
      <p:sp>
        <p:nvSpPr>
          <p:cNvPr id="25" name="Рисунок 11">
            <a:extLst>
              <a:ext uri="{FF2B5EF4-FFF2-40B4-BE49-F238E27FC236}">
                <a16:creationId xmlns:a16="http://schemas.microsoft.com/office/drawing/2014/main" id="{EB78190C-B2E6-4E57-A277-C9C3384AEDC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78851" y="1301393"/>
            <a:ext cx="2044978" cy="2865698"/>
          </a:xfrm>
          <a:prstGeom prst="rect">
            <a:avLst/>
          </a:prstGeom>
        </p:spPr>
      </p:sp>
      <p:sp>
        <p:nvSpPr>
          <p:cNvPr id="26" name="Рисунок 12">
            <a:extLst>
              <a:ext uri="{FF2B5EF4-FFF2-40B4-BE49-F238E27FC236}">
                <a16:creationId xmlns:a16="http://schemas.microsoft.com/office/drawing/2014/main" id="{2C1CB042-9286-414E-BBE2-36E3D9D7FEF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724684" y="1339214"/>
            <a:ext cx="1837776" cy="2827877"/>
          </a:xfrm>
          <a:custGeom>
            <a:avLst/>
            <a:gdLst>
              <a:gd name="connsiteX0" fmla="*/ 0 w 1476164"/>
              <a:gd name="connsiteY0" fmla="*/ 0 h 953188"/>
              <a:gd name="connsiteX1" fmla="*/ 1476164 w 1476164"/>
              <a:gd name="connsiteY1" fmla="*/ 0 h 953188"/>
              <a:gd name="connsiteX2" fmla="*/ 1476164 w 1476164"/>
              <a:gd name="connsiteY2" fmla="*/ 953188 h 953188"/>
              <a:gd name="connsiteX3" fmla="*/ 0 w 1476164"/>
              <a:gd name="connsiteY3" fmla="*/ 953188 h 953188"/>
              <a:gd name="connsiteX4" fmla="*/ 0 w 1476164"/>
              <a:gd name="connsiteY4" fmla="*/ 0 h 953188"/>
              <a:gd name="connsiteX0" fmla="*/ 372979 w 1476164"/>
              <a:gd name="connsiteY0" fmla="*/ 661737 h 953188"/>
              <a:gd name="connsiteX1" fmla="*/ 1476164 w 1476164"/>
              <a:gd name="connsiteY1" fmla="*/ 0 h 953188"/>
              <a:gd name="connsiteX2" fmla="*/ 1476164 w 1476164"/>
              <a:gd name="connsiteY2" fmla="*/ 953188 h 953188"/>
              <a:gd name="connsiteX3" fmla="*/ 0 w 1476164"/>
              <a:gd name="connsiteY3" fmla="*/ 953188 h 953188"/>
              <a:gd name="connsiteX4" fmla="*/ 372979 w 1476164"/>
              <a:gd name="connsiteY4" fmla="*/ 661737 h 953188"/>
              <a:gd name="connsiteX0" fmla="*/ 372979 w 2041648"/>
              <a:gd name="connsiteY0" fmla="*/ 0 h 291451"/>
              <a:gd name="connsiteX1" fmla="*/ 2041648 w 2041648"/>
              <a:gd name="connsiteY1" fmla="*/ 96253 h 291451"/>
              <a:gd name="connsiteX2" fmla="*/ 1476164 w 2041648"/>
              <a:gd name="connsiteY2" fmla="*/ 291451 h 291451"/>
              <a:gd name="connsiteX3" fmla="*/ 0 w 2041648"/>
              <a:gd name="connsiteY3" fmla="*/ 291451 h 291451"/>
              <a:gd name="connsiteX4" fmla="*/ 372979 w 2041648"/>
              <a:gd name="connsiteY4" fmla="*/ 0 h 291451"/>
              <a:gd name="connsiteX0" fmla="*/ 372979 w 2173996"/>
              <a:gd name="connsiteY0" fmla="*/ 0 h 2649640"/>
              <a:gd name="connsiteX1" fmla="*/ 2041648 w 2173996"/>
              <a:gd name="connsiteY1" fmla="*/ 96253 h 2649640"/>
              <a:gd name="connsiteX2" fmla="*/ 2173996 w 2173996"/>
              <a:gd name="connsiteY2" fmla="*/ 2649640 h 2649640"/>
              <a:gd name="connsiteX3" fmla="*/ 0 w 2173996"/>
              <a:gd name="connsiteY3" fmla="*/ 291451 h 2649640"/>
              <a:gd name="connsiteX4" fmla="*/ 372979 w 2173996"/>
              <a:gd name="connsiteY4" fmla="*/ 0 h 2649640"/>
              <a:gd name="connsiteX0" fmla="*/ 0 w 1801017"/>
              <a:gd name="connsiteY0" fmla="*/ 0 h 2855447"/>
              <a:gd name="connsiteX1" fmla="*/ 1668669 w 1801017"/>
              <a:gd name="connsiteY1" fmla="*/ 96253 h 2855447"/>
              <a:gd name="connsiteX2" fmla="*/ 1801017 w 1801017"/>
              <a:gd name="connsiteY2" fmla="*/ 2649640 h 2855447"/>
              <a:gd name="connsiteX3" fmla="*/ 183013 w 1801017"/>
              <a:gd name="connsiteY3" fmla="*/ 2855447 h 2855447"/>
              <a:gd name="connsiteX4" fmla="*/ 0 w 1801017"/>
              <a:gd name="connsiteY4" fmla="*/ 0 h 2855447"/>
              <a:gd name="connsiteX0" fmla="*/ 0 w 1805612"/>
              <a:gd name="connsiteY0" fmla="*/ 0 h 2855447"/>
              <a:gd name="connsiteX1" fmla="*/ 1668669 w 1805612"/>
              <a:gd name="connsiteY1" fmla="*/ 96253 h 2855447"/>
              <a:gd name="connsiteX2" fmla="*/ 1805612 w 1805612"/>
              <a:gd name="connsiteY2" fmla="*/ 2608286 h 2855447"/>
              <a:gd name="connsiteX3" fmla="*/ 183013 w 1805612"/>
              <a:gd name="connsiteY3" fmla="*/ 2855447 h 2855447"/>
              <a:gd name="connsiteX4" fmla="*/ 0 w 1805612"/>
              <a:gd name="connsiteY4" fmla="*/ 0 h 2855447"/>
              <a:gd name="connsiteX0" fmla="*/ 0 w 1805612"/>
              <a:gd name="connsiteY0" fmla="*/ 0 h 2855447"/>
              <a:gd name="connsiteX1" fmla="*/ 1608935 w 1805612"/>
              <a:gd name="connsiteY1" fmla="*/ 110038 h 2855447"/>
              <a:gd name="connsiteX2" fmla="*/ 1805612 w 1805612"/>
              <a:gd name="connsiteY2" fmla="*/ 2608286 h 2855447"/>
              <a:gd name="connsiteX3" fmla="*/ 183013 w 1805612"/>
              <a:gd name="connsiteY3" fmla="*/ 2855447 h 2855447"/>
              <a:gd name="connsiteX4" fmla="*/ 0 w 1805612"/>
              <a:gd name="connsiteY4" fmla="*/ 0 h 2855447"/>
              <a:gd name="connsiteX0" fmla="*/ 0 w 1837776"/>
              <a:gd name="connsiteY0" fmla="*/ 0 h 2827877"/>
              <a:gd name="connsiteX1" fmla="*/ 1641099 w 1837776"/>
              <a:gd name="connsiteY1" fmla="*/ 82468 h 2827877"/>
              <a:gd name="connsiteX2" fmla="*/ 1837776 w 1837776"/>
              <a:gd name="connsiteY2" fmla="*/ 2580716 h 2827877"/>
              <a:gd name="connsiteX3" fmla="*/ 215177 w 1837776"/>
              <a:gd name="connsiteY3" fmla="*/ 2827877 h 2827877"/>
              <a:gd name="connsiteX4" fmla="*/ 0 w 1837776"/>
              <a:gd name="connsiteY4" fmla="*/ 0 h 2827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7776" h="2827877">
                <a:moveTo>
                  <a:pt x="0" y="0"/>
                </a:moveTo>
                <a:lnTo>
                  <a:pt x="1641099" y="82468"/>
                </a:lnTo>
                <a:lnTo>
                  <a:pt x="1837776" y="2580716"/>
                </a:lnTo>
                <a:lnTo>
                  <a:pt x="215177" y="2827877"/>
                </a:lnTo>
                <a:lnTo>
                  <a:pt x="0" y="0"/>
                </a:lnTo>
                <a:close/>
              </a:path>
            </a:pathLst>
          </a:custGeom>
        </p:spPr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EB2139EF-68EF-4CB5-A523-DEA625A0DB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217" y="232656"/>
            <a:ext cx="576064" cy="405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240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5" r:id="rId2"/>
    <p:sldLayoutId id="2147483649" r:id="rId3"/>
    <p:sldLayoutId id="2147483660" r:id="rId4"/>
    <p:sldLayoutId id="2147483693" r:id="rId5"/>
    <p:sldLayoutId id="2147483650" r:id="rId6"/>
    <p:sldLayoutId id="2147483702" r:id="rId7"/>
    <p:sldLayoutId id="2147483699" r:id="rId8"/>
    <p:sldLayoutId id="2147483700" r:id="rId9"/>
    <p:sldLayoutId id="2147483701" r:id="rId10"/>
    <p:sldLayoutId id="2147483694" r:id="rId11"/>
    <p:sldLayoutId id="2147483691" r:id="rId12"/>
    <p:sldLayoutId id="2147483703" r:id="rId13"/>
    <p:sldLayoutId id="2147483704" r:id="rId14"/>
    <p:sldLayoutId id="2147483697" r:id="rId15"/>
  </p:sldLayoutIdLst>
  <p:hf hdr="0" ftr="0" dt="0"/>
  <p:txStyles>
    <p:titleStyle>
      <a:lvl1pPr marL="0" marR="0" indent="0" algn="l" defTabSz="779252" rtl="0" eaLnBrk="1" fontAlgn="auto" latinLnBrk="0" hangingPunct="1">
        <a:lnSpc>
          <a:spcPct val="100000"/>
        </a:lnSpc>
        <a:spcBef>
          <a:spcPct val="0"/>
        </a:spcBef>
        <a:spcAft>
          <a:spcPts val="256"/>
        </a:spcAft>
        <a:buClrTx/>
        <a:buSzTx/>
        <a:buFontTx/>
        <a:buNone/>
        <a:tabLst/>
        <a:defRPr sz="2000" b="0" kern="1200" cap="all" baseline="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0" indent="-233776" algn="l" defTabSz="779252" rtl="0" eaLnBrk="1" latinLnBrk="0" hangingPunct="1">
        <a:spcBef>
          <a:spcPts val="0"/>
        </a:spcBef>
        <a:spcAft>
          <a:spcPts val="511"/>
        </a:spcAft>
        <a:buClr>
          <a:schemeClr val="bg2"/>
        </a:buClr>
        <a:buSzPct val="130000"/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1pPr>
      <a:lvl2pPr marL="467551" indent="-233776" algn="l" defTabSz="779252" rtl="0" eaLnBrk="1" latinLnBrk="0" hangingPunct="1">
        <a:spcBef>
          <a:spcPts val="0"/>
        </a:spcBef>
        <a:spcAft>
          <a:spcPts val="511"/>
        </a:spcAft>
        <a:buClr>
          <a:schemeClr val="bg2"/>
        </a:buClr>
        <a:buSzPct val="70000"/>
        <a:buFont typeface="Wingdings" pitchFamily="2" charset="2"/>
        <a:buChar char="Ø"/>
        <a:defRPr sz="1200" kern="1200">
          <a:solidFill>
            <a:schemeClr val="tx2"/>
          </a:solidFill>
          <a:latin typeface="+mn-lt"/>
          <a:ea typeface="+mn-ea"/>
          <a:cs typeface="+mn-cs"/>
        </a:defRPr>
      </a:lvl2pPr>
      <a:lvl3pPr marL="701327" indent="-233776" algn="l" defTabSz="779252" rtl="0" eaLnBrk="1" latinLnBrk="0" hangingPunct="1">
        <a:spcBef>
          <a:spcPts val="0"/>
        </a:spcBef>
        <a:spcAft>
          <a:spcPts val="511"/>
        </a:spcAft>
        <a:buClr>
          <a:schemeClr val="bg2"/>
        </a:buClr>
        <a:buSzPct val="70000"/>
        <a:buFont typeface="Wingdings" pitchFamily="2" charset="2"/>
        <a:buChar char="Ø"/>
        <a:defRPr sz="1000" kern="1200">
          <a:solidFill>
            <a:schemeClr val="tx2"/>
          </a:solidFill>
          <a:latin typeface="+mn-lt"/>
          <a:ea typeface="+mn-ea"/>
          <a:cs typeface="+mn-cs"/>
        </a:defRPr>
      </a:lvl3pPr>
      <a:lvl4pPr marL="1363690" indent="-194813" algn="l" defTabSz="779252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2"/>
          </a:solidFill>
          <a:latin typeface="+mn-lt"/>
          <a:ea typeface="+mn-ea"/>
          <a:cs typeface="+mn-cs"/>
        </a:defRPr>
      </a:lvl4pPr>
      <a:lvl5pPr marL="1753316" indent="-194813" algn="l" defTabSz="779252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2"/>
          </a:solidFill>
          <a:latin typeface="+mn-lt"/>
          <a:ea typeface="+mn-ea"/>
          <a:cs typeface="+mn-cs"/>
        </a:defRPr>
      </a:lvl5pPr>
      <a:lvl6pPr marL="2142942" indent="-194813" algn="l" defTabSz="779252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32568" indent="-194813" algn="l" defTabSz="779252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22194" indent="-194813" algn="l" defTabSz="779252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11820" indent="-194813" algn="l" defTabSz="779252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9626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79252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878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58503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48129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37755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27381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17007" algn="l" defTabSz="779252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5" pos="249" userDrawn="1">
          <p15:clr>
            <a:srgbClr val="F26B43"/>
          </p15:clr>
        </p15:guide>
        <p15:guide id="6" pos="5511" userDrawn="1">
          <p15:clr>
            <a:srgbClr val="F26B43"/>
          </p15:clr>
        </p15:guide>
        <p15:guide id="7" orient="horz" pos="2981" userDrawn="1">
          <p15:clr>
            <a:srgbClr val="F26B43"/>
          </p15:clr>
        </p15:guide>
        <p15:guide id="9" orient="horz" pos="64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helpdesk-product-azk.bftcom.com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image" Target="../media/image12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9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3">
            <a:extLst>
              <a:ext uri="{FF2B5EF4-FFF2-40B4-BE49-F238E27FC236}">
                <a16:creationId xmlns:a16="http://schemas.microsoft.com/office/drawing/2014/main" id="{DF134461-B672-440D-9830-8BB78CEE2D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7339" y="2156011"/>
            <a:ext cx="7255365" cy="1584176"/>
          </a:xfrm>
        </p:spPr>
        <p:txBody>
          <a:bodyPr/>
          <a:lstStyle/>
          <a:p>
            <a:r>
              <a:rPr lang="ru-RU" dirty="0"/>
              <a:t>Диалоговый ассистент по Базе знаний</a:t>
            </a:r>
          </a:p>
        </p:txBody>
      </p:sp>
      <p:sp>
        <p:nvSpPr>
          <p:cNvPr id="33" name="Текст 3">
            <a:extLst>
              <a:ext uri="{FF2B5EF4-FFF2-40B4-BE49-F238E27FC236}">
                <a16:creationId xmlns:a16="http://schemas.microsoft.com/office/drawing/2014/main" id="{8403D12E-1FF2-4158-A416-E02DFB0CD1E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7564" y="4535704"/>
            <a:ext cx="2988332" cy="233172"/>
          </a:xfrm>
          <a:prstGeom prst="rect">
            <a:avLst/>
          </a:prstGeom>
        </p:spPr>
        <p:txBody>
          <a:bodyPr/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 typeface="Arial" pitchFamily="34" charset="0"/>
              <a:buNone/>
              <a:tabLst/>
              <a:defRPr lang="ru-RU" sz="1000" b="0" kern="1200" spc="0" baseline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</a:lstStyle>
          <a:p>
            <a:pPr marL="0" marR="0" lvl="0" indent="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lang="ru-RU" sz="1000" spc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Руководитель УВС ДЭ ДСКК</a:t>
            </a:r>
          </a:p>
        </p:txBody>
      </p:sp>
      <p:sp>
        <p:nvSpPr>
          <p:cNvPr id="34" name="Подзаголовок 2">
            <a:extLst>
              <a:ext uri="{FF2B5EF4-FFF2-40B4-BE49-F238E27FC236}">
                <a16:creationId xmlns:a16="http://schemas.microsoft.com/office/drawing/2014/main" id="{7281EDA6-29C5-4268-B5FA-B728494B92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7564" y="4295674"/>
            <a:ext cx="2988332" cy="233172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 typeface="Arial" pitchFamily="34" charset="0"/>
              <a:buChar char="•"/>
              <a:tabLst/>
              <a:defRPr lang="ru-RU" sz="1000" b="0" kern="1200" spc="0" baseline="0" dirty="0">
                <a:solidFill>
                  <a:schemeClr val="tx2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defRPr>
            </a:lvl1pPr>
          </a:lstStyle>
          <a:p>
            <a:pPr marL="0" marR="0" lvl="0" indent="0" algn="l" defTabSz="77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Font typeface="Arial" pitchFamily="34" charset="0"/>
              <a:buChar char="•"/>
              <a:tabLst/>
              <a:defRPr/>
            </a:pPr>
            <a:r>
              <a:rPr lang="ru-RU" dirty="0"/>
              <a:t>Волков Дмитрий</a:t>
            </a:r>
            <a:endParaRPr lang="ru-RU" sz="1000" spc="0" dirty="0">
              <a:solidFill>
                <a:schemeClr val="tx2">
                  <a:lumMod val="50000"/>
                  <a:lumOff val="50000"/>
                </a:schemeClr>
              </a:solidFill>
              <a:latin typeface="Segoe UI Light" panose="020B0502040204020203" pitchFamily="34" charset="0"/>
              <a:ea typeface="PT Root UI" panose="020B0303020202020204" pitchFamily="34" charset="-52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191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3C4A4067-9633-4FA2-A68C-526B4D87EE8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06800" y="204306"/>
            <a:ext cx="6516722" cy="325285"/>
          </a:xfrm>
        </p:spPr>
        <p:txBody>
          <a:bodyPr/>
          <a:lstStyle/>
          <a:p>
            <a:r>
              <a:rPr lang="ru-RU" sz="2400" dirty="0"/>
              <a:t>Содержание</a:t>
            </a:r>
          </a:p>
        </p:txBody>
      </p:sp>
      <p:sp>
        <p:nvSpPr>
          <p:cNvPr id="5" name="TextBox 9">
            <a:extLst>
              <a:ext uri="{FF2B5EF4-FFF2-40B4-BE49-F238E27FC236}">
                <a16:creationId xmlns:a16="http://schemas.microsoft.com/office/drawing/2014/main" id="{ED00FDCE-12BB-47BB-9556-B5D88AA4E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524" y="1297173"/>
            <a:ext cx="541792" cy="509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7925" tIns="38963" rIns="77925" bIns="38963">
            <a:noAutofit/>
          </a:bodyPr>
          <a:lstStyle/>
          <a:p>
            <a:pPr algn="ctr"/>
            <a:r>
              <a:rPr lang="ru-RU" sz="2800" dirty="0">
                <a:solidFill>
                  <a:schemeClr val="accent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01</a:t>
            </a:r>
          </a:p>
        </p:txBody>
      </p:sp>
      <p:sp>
        <p:nvSpPr>
          <p:cNvPr id="6" name="TextBox 13">
            <a:extLst>
              <a:ext uri="{FF2B5EF4-FFF2-40B4-BE49-F238E27FC236}">
                <a16:creationId xmlns:a16="http://schemas.microsoft.com/office/drawing/2014/main" id="{381A7EAE-CB1E-4C4D-9CA6-F8EE39EB8F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994" y="1354724"/>
            <a:ext cx="1927504" cy="417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7925" tIns="38963" rIns="77925" bIns="38963">
            <a:noAutofit/>
          </a:bodyPr>
          <a:lstStyle/>
          <a:p>
            <a:r>
              <a:rPr lang="ru-RU" sz="1100" dirty="0">
                <a:solidFill>
                  <a:schemeClr val="accent1">
                    <a:lumMod val="1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Вводная информация</a:t>
            </a:r>
          </a:p>
        </p:txBody>
      </p:sp>
      <p:sp>
        <p:nvSpPr>
          <p:cNvPr id="7" name="TextBox 9">
            <a:extLst>
              <a:ext uri="{FF2B5EF4-FFF2-40B4-BE49-F238E27FC236}">
                <a16:creationId xmlns:a16="http://schemas.microsoft.com/office/drawing/2014/main" id="{63CA4209-30E7-45B6-8A75-D6087D3892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524" y="2316337"/>
            <a:ext cx="541792" cy="509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7925" tIns="38963" rIns="77925" bIns="38963">
            <a:noAutofit/>
          </a:bodyPr>
          <a:lstStyle/>
          <a:p>
            <a:pPr algn="ctr"/>
            <a:r>
              <a:rPr lang="ru-RU" sz="2800" dirty="0">
                <a:solidFill>
                  <a:schemeClr val="accent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02</a:t>
            </a:r>
          </a:p>
        </p:txBody>
      </p:sp>
      <p:sp>
        <p:nvSpPr>
          <p:cNvPr id="8" name="TextBox 13">
            <a:extLst>
              <a:ext uri="{FF2B5EF4-FFF2-40B4-BE49-F238E27FC236}">
                <a16:creationId xmlns:a16="http://schemas.microsoft.com/office/drawing/2014/main" id="{EF70A85A-25D8-4D2D-BE8A-4902E82B08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994" y="2373888"/>
            <a:ext cx="2441914" cy="417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7925" tIns="38963" rIns="77925" bIns="38963">
            <a:noAutofit/>
          </a:bodyPr>
          <a:lstStyle/>
          <a:p>
            <a:r>
              <a:rPr lang="ru-RU" sz="1100" dirty="0">
                <a:solidFill>
                  <a:schemeClr val="accent1">
                    <a:lumMod val="1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Схема взаимодействия</a:t>
            </a: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A1BA8581-1683-4878-B10F-2529400FBF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524" y="3432596"/>
            <a:ext cx="541792" cy="509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7925" tIns="38963" rIns="77925" bIns="38963">
            <a:noAutofit/>
          </a:bodyPr>
          <a:lstStyle/>
          <a:p>
            <a:pPr algn="ctr"/>
            <a:r>
              <a:rPr lang="ru-RU" sz="2800" dirty="0">
                <a:solidFill>
                  <a:schemeClr val="accent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03</a:t>
            </a:r>
          </a:p>
        </p:txBody>
      </p:sp>
      <p:sp>
        <p:nvSpPr>
          <p:cNvPr id="10" name="TextBox 13">
            <a:extLst>
              <a:ext uri="{FF2B5EF4-FFF2-40B4-BE49-F238E27FC236}">
                <a16:creationId xmlns:a16="http://schemas.microsoft.com/office/drawing/2014/main" id="{433071F4-4800-4BFC-B630-69D6122941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993" y="3490147"/>
            <a:ext cx="2293421" cy="417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7925" tIns="38963" rIns="77925" bIns="38963">
            <a:noAutofit/>
          </a:bodyPr>
          <a:lstStyle/>
          <a:p>
            <a:r>
              <a:rPr lang="ru-RU" sz="1100" dirty="0">
                <a:solidFill>
                  <a:schemeClr val="accent1">
                    <a:lumMod val="1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Ключевые моменты</a:t>
            </a:r>
          </a:p>
        </p:txBody>
      </p:sp>
      <p:sp>
        <p:nvSpPr>
          <p:cNvPr id="11" name="TextBox 9">
            <a:extLst>
              <a:ext uri="{FF2B5EF4-FFF2-40B4-BE49-F238E27FC236}">
                <a16:creationId xmlns:a16="http://schemas.microsoft.com/office/drawing/2014/main" id="{B8AE9E43-E36D-47A9-8BB4-2AC93D6A01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6691" y="1297173"/>
            <a:ext cx="541792" cy="509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7925" tIns="38963" rIns="77925" bIns="38963">
            <a:noAutofit/>
          </a:bodyPr>
          <a:lstStyle/>
          <a:p>
            <a:pPr algn="ctr"/>
            <a:r>
              <a:rPr lang="ru-RU" sz="2800" dirty="0">
                <a:solidFill>
                  <a:schemeClr val="accent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04</a:t>
            </a:r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35BBB8FE-B8A9-4427-AD8F-1E01B1A4D3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3160" y="1354724"/>
            <a:ext cx="3553785" cy="417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7925" tIns="38963" rIns="77925" bIns="38963">
            <a:noAutofit/>
          </a:bodyPr>
          <a:lstStyle/>
          <a:p>
            <a:r>
              <a:rPr lang="ru-RU" sz="1100" dirty="0">
                <a:solidFill>
                  <a:schemeClr val="accent1">
                    <a:lumMod val="1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Наполнение и расширение справочной информации</a:t>
            </a:r>
          </a:p>
        </p:txBody>
      </p:sp>
      <p:sp>
        <p:nvSpPr>
          <p:cNvPr id="13" name="TextBox 9">
            <a:extLst>
              <a:ext uri="{FF2B5EF4-FFF2-40B4-BE49-F238E27FC236}">
                <a16:creationId xmlns:a16="http://schemas.microsoft.com/office/drawing/2014/main" id="{FCF0B607-20BD-4AC3-8D9A-EECED46A5A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6691" y="2316337"/>
            <a:ext cx="541792" cy="509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7925" tIns="38963" rIns="77925" bIns="38963">
            <a:noAutofit/>
          </a:bodyPr>
          <a:lstStyle/>
          <a:p>
            <a:pPr algn="ctr"/>
            <a:r>
              <a:rPr lang="ru-RU" sz="2800" dirty="0">
                <a:solidFill>
                  <a:schemeClr val="accent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A4FE08C-9E68-4B36-ABDA-6F9401DB44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3161" y="2373888"/>
            <a:ext cx="1927504" cy="417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7925" tIns="38963" rIns="77925" bIns="38963">
            <a:noAutofit/>
          </a:bodyPr>
          <a:lstStyle/>
          <a:p>
            <a:r>
              <a:rPr lang="ru-RU" sz="1100" dirty="0">
                <a:solidFill>
                  <a:schemeClr val="accent1">
                    <a:lumMod val="1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Формат ответа </a:t>
            </a:r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29C89E87-09FA-4EF1-80E0-0626BE7E23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6691" y="3432596"/>
            <a:ext cx="541792" cy="509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7925" tIns="38963" rIns="77925" bIns="38963">
            <a:noAutofit/>
          </a:bodyPr>
          <a:lstStyle/>
          <a:p>
            <a:pPr algn="ctr"/>
            <a:r>
              <a:rPr lang="ru-RU" sz="2800" dirty="0">
                <a:solidFill>
                  <a:schemeClr val="accent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06</a:t>
            </a:r>
          </a:p>
        </p:txBody>
      </p:sp>
      <p:sp>
        <p:nvSpPr>
          <p:cNvPr id="16" name="TextBox 13">
            <a:extLst>
              <a:ext uri="{FF2B5EF4-FFF2-40B4-BE49-F238E27FC236}">
                <a16:creationId xmlns:a16="http://schemas.microsoft.com/office/drawing/2014/main" id="{CFC426D9-E617-414E-A5A0-9CD57D3F9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3160" y="3490147"/>
            <a:ext cx="3418557" cy="417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7925" tIns="38963" rIns="77925" bIns="38963">
            <a:noAutofit/>
          </a:bodyPr>
          <a:lstStyle/>
          <a:p>
            <a:r>
              <a:rPr lang="ru-RU" sz="1100" dirty="0">
                <a:solidFill>
                  <a:schemeClr val="tx2"/>
                </a:solidFill>
              </a:rPr>
              <a:t>Пример взаимодействия пользователя</a:t>
            </a:r>
            <a:endParaRPr lang="ru-RU" sz="1100" dirty="0">
              <a:solidFill>
                <a:schemeClr val="tx2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001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9D0221B7-C1C8-463E-8D21-E0B5E9A2C5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/>
              <a:t>Вводная информация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ED7D4D8-E742-4F64-98C0-73B3984A993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Общая информация по</a:t>
            </a:r>
            <a:r>
              <a:rPr lang="en-US" dirty="0"/>
              <a:t> </a:t>
            </a:r>
            <a:r>
              <a:rPr lang="ru-RU" dirty="0"/>
              <a:t>виртуальному помощнику – диалоговому ассистенту по Базе знаний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3F3525D-40FD-4B8C-9F16-748BC4CA76D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41349" y="1233943"/>
            <a:ext cx="5329372" cy="387985"/>
          </a:xfrm>
        </p:spPr>
        <p:txBody>
          <a:bodyPr/>
          <a:lstStyle/>
          <a:p>
            <a:pPr indent="0">
              <a:buNone/>
            </a:pPr>
            <a:r>
              <a:rPr lang="ru-RU" b="1" dirty="0"/>
              <a:t>Клиентское приложение</a:t>
            </a:r>
            <a:r>
              <a:rPr lang="ru-RU" dirty="0"/>
              <a:t>. Диалоговый ассистент доступен в </a:t>
            </a:r>
            <a:r>
              <a:rPr lang="en-US" dirty="0"/>
              <a:t>Web-</a:t>
            </a:r>
            <a:r>
              <a:rPr lang="ru-RU" dirty="0"/>
              <a:t>Клиенте продукта АЦК-Планирование;</a:t>
            </a:r>
          </a:p>
          <a:p>
            <a:endParaRPr lang="ru-RU" dirty="0"/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09233325-8FF4-48BA-8CD6-8C8EF3A83800}"/>
              </a:ext>
            </a:extLst>
          </p:cNvPr>
          <p:cNvGrpSpPr/>
          <p:nvPr/>
        </p:nvGrpSpPr>
        <p:grpSpPr>
          <a:xfrm>
            <a:off x="306800" y="1621205"/>
            <a:ext cx="1901090" cy="1901090"/>
            <a:chOff x="323231" y="2056686"/>
            <a:chExt cx="1391358" cy="1391358"/>
          </a:xfrm>
        </p:grpSpPr>
        <p:sp>
          <p:nvSpPr>
            <p:cNvPr id="9" name="Oval 4">
              <a:extLst>
                <a:ext uri="{FF2B5EF4-FFF2-40B4-BE49-F238E27FC236}">
                  <a16:creationId xmlns:a16="http://schemas.microsoft.com/office/drawing/2014/main" id="{EEC605DA-CE7F-4F59-80E7-2503D25C6B21}"/>
                </a:ext>
              </a:extLst>
            </p:cNvPr>
            <p:cNvSpPr/>
            <p:nvPr/>
          </p:nvSpPr>
          <p:spPr>
            <a:xfrm>
              <a:off x="404136" y="2137591"/>
              <a:ext cx="1229547" cy="1229547"/>
            </a:xfrm>
            <a:prstGeom prst="ellips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Arc 7">
              <a:extLst>
                <a:ext uri="{FF2B5EF4-FFF2-40B4-BE49-F238E27FC236}">
                  <a16:creationId xmlns:a16="http://schemas.microsoft.com/office/drawing/2014/main" id="{9ED83A27-A1E7-4CAB-8051-FE03483DDC66}"/>
                </a:ext>
              </a:extLst>
            </p:cNvPr>
            <p:cNvSpPr/>
            <p:nvPr/>
          </p:nvSpPr>
          <p:spPr>
            <a:xfrm>
              <a:off x="323231" y="2056686"/>
              <a:ext cx="1391358" cy="1391358"/>
            </a:xfrm>
            <a:prstGeom prst="arc">
              <a:avLst>
                <a:gd name="adj1" fmla="val 14062352"/>
                <a:gd name="adj2" fmla="val 21484032"/>
              </a:avLst>
            </a:prstGeom>
            <a:ln w="12700">
              <a:solidFill>
                <a:srgbClr val="1E4185"/>
              </a:solidFill>
              <a:headEnd type="oval" w="sm" len="sm"/>
              <a:tailEnd type="oval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872067F9-F4AD-4130-A3D9-D67040C5E3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2248" y="2202628"/>
            <a:ext cx="634651" cy="683471"/>
          </a:xfrm>
          <a:prstGeom prst="rect">
            <a:avLst/>
          </a:prstGeom>
        </p:spPr>
      </p:pic>
      <p:sp>
        <p:nvSpPr>
          <p:cNvPr id="12" name="Текст 3">
            <a:extLst>
              <a:ext uri="{FF2B5EF4-FFF2-40B4-BE49-F238E27FC236}">
                <a16:creationId xmlns:a16="http://schemas.microsoft.com/office/drawing/2014/main" id="{473AE351-A65A-486A-9CC9-34C63BFB3098}"/>
              </a:ext>
            </a:extLst>
          </p:cNvPr>
          <p:cNvSpPr txBox="1">
            <a:spLocks/>
          </p:cNvSpPr>
          <p:nvPr/>
        </p:nvSpPr>
        <p:spPr>
          <a:xfrm>
            <a:off x="407648" y="4525163"/>
            <a:ext cx="4284373" cy="334444"/>
          </a:xfrm>
          <a:prstGeom prst="rect">
            <a:avLst/>
          </a:prstGeom>
        </p:spPr>
        <p:txBody>
          <a:bodyPr/>
          <a:lstStyle>
            <a:lvl1pPr marL="0" indent="-233776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rgbClr val="E30613"/>
              </a:buClr>
              <a:buSzPct val="100000"/>
              <a:buFont typeface="Courier New" panose="02070309020205020404" pitchFamily="49" charset="0"/>
              <a:buChar char="o"/>
              <a:defRPr sz="1100" kern="1200">
                <a:solidFill>
                  <a:schemeClr val="accent1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67551" indent="-180000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rgbClr val="E30613"/>
              </a:buClr>
              <a:buSzPct val="100000"/>
              <a:buFont typeface="Arial" panose="020B0604020202020204" pitchFamily="34" charset="0"/>
              <a:buChar char="•"/>
              <a:defRPr sz="1000" kern="1200">
                <a:solidFill>
                  <a:schemeClr val="accent1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01327" indent="-180000" algn="l" defTabSz="779252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E30613"/>
              </a:buClr>
              <a:buSzPct val="100000"/>
              <a:buFont typeface="Calibri Light" panose="020F0302020204030204" pitchFamily="34" charset="0"/>
              <a:buChar char="₋"/>
              <a:defRPr sz="900" kern="1200">
                <a:solidFill>
                  <a:schemeClr val="accent1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63690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753316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142942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32568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22194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1820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Font typeface="Courier New" panose="02070309020205020404" pitchFamily="49" charset="0"/>
              <a:buNone/>
            </a:pPr>
            <a:r>
              <a:rPr lang="ru-RU" dirty="0"/>
              <a:t>Ссылка на Базу знаний: </a:t>
            </a:r>
            <a:r>
              <a:rPr lang="en-US" dirty="0">
                <a:hlinkClick r:id="rId4"/>
              </a:rPr>
              <a:t>https://helpdesk-product-azk.bftcom.com</a:t>
            </a:r>
            <a:endParaRPr lang="ru-RU" dirty="0"/>
          </a:p>
          <a:p>
            <a:endParaRPr lang="ru-RU" dirty="0"/>
          </a:p>
        </p:txBody>
      </p:sp>
      <p:sp>
        <p:nvSpPr>
          <p:cNvPr id="13" name="Chevron 1">
            <a:extLst>
              <a:ext uri="{FF2B5EF4-FFF2-40B4-BE49-F238E27FC236}">
                <a16:creationId xmlns:a16="http://schemas.microsoft.com/office/drawing/2014/main" id="{5DA82DDD-1C4E-4A7C-86C9-16C946FAB3FF}"/>
              </a:ext>
            </a:extLst>
          </p:cNvPr>
          <p:cNvSpPr/>
          <p:nvPr/>
        </p:nvSpPr>
        <p:spPr>
          <a:xfrm>
            <a:off x="2597544" y="1276948"/>
            <a:ext cx="558045" cy="201773"/>
          </a:xfrm>
          <a:prstGeom prst="chevron">
            <a:avLst/>
          </a:prstGeom>
          <a:noFill/>
          <a:ln w="9525">
            <a:solidFill>
              <a:srgbClr val="E21318"/>
            </a:solidFill>
          </a:ln>
          <a:effectLst>
            <a:outerShdw blurRad="50800" dist="50800" dir="5400000" algn="ctr" rotWithShape="0">
              <a:srgbClr val="FF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14" name="Chevron 1">
            <a:extLst>
              <a:ext uri="{FF2B5EF4-FFF2-40B4-BE49-F238E27FC236}">
                <a16:creationId xmlns:a16="http://schemas.microsoft.com/office/drawing/2014/main" id="{8E5F8DDE-9F6F-4A0B-ACE0-E580EB6390DA}"/>
              </a:ext>
            </a:extLst>
          </p:cNvPr>
          <p:cNvSpPr/>
          <p:nvPr/>
        </p:nvSpPr>
        <p:spPr>
          <a:xfrm>
            <a:off x="2597544" y="1702283"/>
            <a:ext cx="558045" cy="201773"/>
          </a:xfrm>
          <a:prstGeom prst="chevron">
            <a:avLst/>
          </a:prstGeom>
          <a:noFill/>
          <a:ln w="9525">
            <a:solidFill>
              <a:srgbClr val="243471"/>
            </a:solidFill>
          </a:ln>
          <a:effectLst>
            <a:outerShdw blurRad="50800" dist="50800" dir="5400000" algn="ctr" rotWithShape="0">
              <a:srgbClr val="24347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15" name="Chevron 1">
            <a:extLst>
              <a:ext uri="{FF2B5EF4-FFF2-40B4-BE49-F238E27FC236}">
                <a16:creationId xmlns:a16="http://schemas.microsoft.com/office/drawing/2014/main" id="{B9810C3B-0A48-4FF3-BA99-DBAE9E77179B}"/>
              </a:ext>
            </a:extLst>
          </p:cNvPr>
          <p:cNvSpPr/>
          <p:nvPr/>
        </p:nvSpPr>
        <p:spPr>
          <a:xfrm>
            <a:off x="2598433" y="2127618"/>
            <a:ext cx="558045" cy="201773"/>
          </a:xfrm>
          <a:prstGeom prst="chevron">
            <a:avLst/>
          </a:prstGeom>
          <a:noFill/>
          <a:ln w="9525">
            <a:solidFill>
              <a:srgbClr val="00FFFF"/>
            </a:solidFill>
          </a:ln>
          <a:effectLst>
            <a:outerShdw blurRad="50800" dist="50800" dir="5400000" algn="ctr" rotWithShape="0">
              <a:srgbClr val="00FFFF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16" name="Chevron 1">
            <a:extLst>
              <a:ext uri="{FF2B5EF4-FFF2-40B4-BE49-F238E27FC236}">
                <a16:creationId xmlns:a16="http://schemas.microsoft.com/office/drawing/2014/main" id="{15BF5DB1-0FBF-41EC-961B-C233F4923CA5}"/>
              </a:ext>
            </a:extLst>
          </p:cNvPr>
          <p:cNvSpPr/>
          <p:nvPr/>
        </p:nvSpPr>
        <p:spPr>
          <a:xfrm>
            <a:off x="2595740" y="2547064"/>
            <a:ext cx="558045" cy="201773"/>
          </a:xfrm>
          <a:prstGeom prst="chevron">
            <a:avLst/>
          </a:prstGeom>
          <a:noFill/>
          <a:ln w="9525">
            <a:solidFill>
              <a:srgbClr val="FFC000"/>
            </a:solidFill>
          </a:ln>
          <a:effectLst>
            <a:outerShdw blurRad="50800" dist="50800" dir="5400000" algn="ctr" rotWithShape="0">
              <a:srgbClr val="FFC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17" name="Текст 3">
            <a:extLst>
              <a:ext uri="{FF2B5EF4-FFF2-40B4-BE49-F238E27FC236}">
                <a16:creationId xmlns:a16="http://schemas.microsoft.com/office/drawing/2014/main" id="{08C211FE-7BD2-429F-9574-10E19399BBFF}"/>
              </a:ext>
            </a:extLst>
          </p:cNvPr>
          <p:cNvSpPr txBox="1">
            <a:spLocks/>
          </p:cNvSpPr>
          <p:nvPr/>
        </p:nvSpPr>
        <p:spPr>
          <a:xfrm>
            <a:off x="3249164" y="1670398"/>
            <a:ext cx="5329372" cy="452532"/>
          </a:xfrm>
          <a:prstGeom prst="rect">
            <a:avLst/>
          </a:prstGeom>
        </p:spPr>
        <p:txBody>
          <a:bodyPr/>
          <a:lstStyle>
            <a:lvl1pPr marL="0" indent="-233776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rgbClr val="E30613"/>
              </a:buClr>
              <a:buSzPct val="100000"/>
              <a:buFont typeface="Courier New" panose="02070309020205020404" pitchFamily="49" charset="0"/>
              <a:buChar char="o"/>
              <a:defRPr sz="1100" kern="1200">
                <a:solidFill>
                  <a:schemeClr val="accent1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67551" indent="-180000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rgbClr val="E30613"/>
              </a:buClr>
              <a:buSzPct val="100000"/>
              <a:buFont typeface="Arial" panose="020B0604020202020204" pitchFamily="34" charset="0"/>
              <a:buChar char="•"/>
              <a:defRPr sz="1000" kern="1200">
                <a:solidFill>
                  <a:schemeClr val="accent1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01327" indent="-180000" algn="l" defTabSz="779252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E30613"/>
              </a:buClr>
              <a:buSzPct val="100000"/>
              <a:buFont typeface="Calibri Light" panose="020F0302020204030204" pitchFamily="34" charset="0"/>
              <a:buChar char="₋"/>
              <a:defRPr sz="900" kern="1200">
                <a:solidFill>
                  <a:schemeClr val="accent1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63690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753316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142942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32568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22194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1820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Font typeface="Courier New" panose="02070309020205020404" pitchFamily="49" charset="0"/>
              <a:buNone/>
            </a:pPr>
            <a:r>
              <a:rPr lang="ru-RU" b="1" dirty="0"/>
              <a:t>Диалог</a:t>
            </a:r>
            <a:r>
              <a:rPr lang="ru-RU" dirty="0"/>
              <a:t>. Все взаимодействие происходит в модальном диалоговом окне продукта;</a:t>
            </a:r>
          </a:p>
          <a:p>
            <a:endParaRPr lang="ru-RU" dirty="0"/>
          </a:p>
        </p:txBody>
      </p:sp>
      <p:sp>
        <p:nvSpPr>
          <p:cNvPr id="18" name="Текст 3">
            <a:extLst>
              <a:ext uri="{FF2B5EF4-FFF2-40B4-BE49-F238E27FC236}">
                <a16:creationId xmlns:a16="http://schemas.microsoft.com/office/drawing/2014/main" id="{1446B60C-8BEE-4ED5-B218-03377545B5D5}"/>
              </a:ext>
            </a:extLst>
          </p:cNvPr>
          <p:cNvSpPr txBox="1">
            <a:spLocks/>
          </p:cNvSpPr>
          <p:nvPr/>
        </p:nvSpPr>
        <p:spPr>
          <a:xfrm>
            <a:off x="3249164" y="2005879"/>
            <a:ext cx="5329372" cy="452532"/>
          </a:xfrm>
          <a:prstGeom prst="rect">
            <a:avLst/>
          </a:prstGeom>
        </p:spPr>
        <p:txBody>
          <a:bodyPr/>
          <a:lstStyle>
            <a:lvl1pPr marL="0" indent="-233776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rgbClr val="E30613"/>
              </a:buClr>
              <a:buSzPct val="100000"/>
              <a:buFont typeface="Courier New" panose="02070309020205020404" pitchFamily="49" charset="0"/>
              <a:buChar char="o"/>
              <a:defRPr sz="1100" kern="1200">
                <a:solidFill>
                  <a:schemeClr val="accent1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67551" indent="-180000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rgbClr val="E30613"/>
              </a:buClr>
              <a:buSzPct val="100000"/>
              <a:buFont typeface="Arial" panose="020B0604020202020204" pitchFamily="34" charset="0"/>
              <a:buChar char="•"/>
              <a:defRPr sz="1000" kern="1200">
                <a:solidFill>
                  <a:schemeClr val="accent1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01327" indent="-180000" algn="l" defTabSz="779252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E30613"/>
              </a:buClr>
              <a:buSzPct val="100000"/>
              <a:buFont typeface="Calibri Light" panose="020F0302020204030204" pitchFamily="34" charset="0"/>
              <a:buChar char="₋"/>
              <a:defRPr sz="900" kern="1200">
                <a:solidFill>
                  <a:schemeClr val="accent1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63690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753316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142942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32568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22194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1820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None/>
            </a:pPr>
            <a:r>
              <a:rPr lang="ru-RU" b="1" dirty="0"/>
              <a:t>Скорость предоставления ответа</a:t>
            </a:r>
            <a:r>
              <a:rPr lang="ru-RU" dirty="0"/>
              <a:t>. Диалоговый ассистент отвечает быстро – на анализ Вашего вопроса, поиск и предоставление ответа уходит пара секунд;</a:t>
            </a:r>
          </a:p>
          <a:p>
            <a:endParaRPr lang="ru-RU" dirty="0"/>
          </a:p>
        </p:txBody>
      </p:sp>
      <p:sp>
        <p:nvSpPr>
          <p:cNvPr id="19" name="Текст 3">
            <a:extLst>
              <a:ext uri="{FF2B5EF4-FFF2-40B4-BE49-F238E27FC236}">
                <a16:creationId xmlns:a16="http://schemas.microsoft.com/office/drawing/2014/main" id="{D5B0893C-EC9F-4487-B206-DE1CD7C75C5B}"/>
              </a:ext>
            </a:extLst>
          </p:cNvPr>
          <p:cNvSpPr txBox="1">
            <a:spLocks/>
          </p:cNvSpPr>
          <p:nvPr/>
        </p:nvSpPr>
        <p:spPr>
          <a:xfrm>
            <a:off x="3249164" y="2450693"/>
            <a:ext cx="5329372" cy="644246"/>
          </a:xfrm>
          <a:prstGeom prst="rect">
            <a:avLst/>
          </a:prstGeom>
        </p:spPr>
        <p:txBody>
          <a:bodyPr/>
          <a:lstStyle>
            <a:lvl1pPr marL="0" indent="-233776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rgbClr val="E30613"/>
              </a:buClr>
              <a:buSzPct val="100000"/>
              <a:buFont typeface="Courier New" panose="02070309020205020404" pitchFamily="49" charset="0"/>
              <a:buChar char="o"/>
              <a:defRPr sz="1100" kern="1200">
                <a:solidFill>
                  <a:schemeClr val="accent1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67551" indent="-180000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rgbClr val="E30613"/>
              </a:buClr>
              <a:buSzPct val="100000"/>
              <a:buFont typeface="Arial" panose="020B0604020202020204" pitchFamily="34" charset="0"/>
              <a:buChar char="•"/>
              <a:defRPr sz="1000" kern="1200">
                <a:solidFill>
                  <a:schemeClr val="accent1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01327" indent="-180000" algn="l" defTabSz="779252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E30613"/>
              </a:buClr>
              <a:buSzPct val="100000"/>
              <a:buFont typeface="Calibri Light" panose="020F0302020204030204" pitchFamily="34" charset="0"/>
              <a:buChar char="₋"/>
              <a:defRPr sz="900" kern="1200">
                <a:solidFill>
                  <a:schemeClr val="accent1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63690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753316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142942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32568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22194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1820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None/>
            </a:pPr>
            <a:r>
              <a:rPr lang="ru-RU" b="1" dirty="0"/>
              <a:t>Доступные продукты и разделы для консультирования. </a:t>
            </a:r>
            <a:r>
              <a:rPr lang="ru-RU" dirty="0"/>
              <a:t>Он умеет консультировать по определенной информации содержащейся только в Базе знаний, а именно по двум разделам: «Часто задаваемые вопросы» и «Контроли вида </a:t>
            </a:r>
            <a:r>
              <a:rPr lang="en-US" dirty="0"/>
              <a:t>AZK-****</a:t>
            </a:r>
            <a:r>
              <a:rPr lang="ru-RU" dirty="0"/>
              <a:t>»</a:t>
            </a:r>
          </a:p>
          <a:p>
            <a:endParaRPr lang="ru-RU" dirty="0"/>
          </a:p>
        </p:txBody>
      </p:sp>
      <p:sp>
        <p:nvSpPr>
          <p:cNvPr id="20" name="Chevron 1">
            <a:extLst>
              <a:ext uri="{FF2B5EF4-FFF2-40B4-BE49-F238E27FC236}">
                <a16:creationId xmlns:a16="http://schemas.microsoft.com/office/drawing/2014/main" id="{F5B15B49-D1EE-4679-90DB-680C4FD85EB1}"/>
              </a:ext>
            </a:extLst>
          </p:cNvPr>
          <p:cNvSpPr/>
          <p:nvPr/>
        </p:nvSpPr>
        <p:spPr>
          <a:xfrm>
            <a:off x="2598433" y="3142184"/>
            <a:ext cx="558045" cy="201773"/>
          </a:xfrm>
          <a:prstGeom prst="chevron">
            <a:avLst/>
          </a:prstGeom>
          <a:noFill/>
          <a:ln w="9525">
            <a:solidFill>
              <a:srgbClr val="7030A0"/>
            </a:solidFill>
          </a:ln>
          <a:effectLst>
            <a:outerShdw blurRad="50800" dist="50800" dir="5400000" algn="ctr" rotWithShape="0">
              <a:srgbClr val="7030A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  <p:sp>
        <p:nvSpPr>
          <p:cNvPr id="21" name="Текст 3">
            <a:extLst>
              <a:ext uri="{FF2B5EF4-FFF2-40B4-BE49-F238E27FC236}">
                <a16:creationId xmlns:a16="http://schemas.microsoft.com/office/drawing/2014/main" id="{27829147-DF24-499A-A719-E6BCA3EFF28A}"/>
              </a:ext>
            </a:extLst>
          </p:cNvPr>
          <p:cNvSpPr txBox="1">
            <a:spLocks/>
          </p:cNvSpPr>
          <p:nvPr/>
        </p:nvSpPr>
        <p:spPr>
          <a:xfrm>
            <a:off x="3244688" y="3070697"/>
            <a:ext cx="5329372" cy="472759"/>
          </a:xfrm>
          <a:prstGeom prst="rect">
            <a:avLst/>
          </a:prstGeom>
        </p:spPr>
        <p:txBody>
          <a:bodyPr/>
          <a:lstStyle>
            <a:lvl1pPr marL="0" indent="-233776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rgbClr val="E30613"/>
              </a:buClr>
              <a:buSzPct val="100000"/>
              <a:buFont typeface="Courier New" panose="02070309020205020404" pitchFamily="49" charset="0"/>
              <a:buChar char="o"/>
              <a:defRPr sz="1100" kern="1200">
                <a:solidFill>
                  <a:schemeClr val="accent1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67551" indent="-180000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rgbClr val="E30613"/>
              </a:buClr>
              <a:buSzPct val="100000"/>
              <a:buFont typeface="Arial" panose="020B0604020202020204" pitchFamily="34" charset="0"/>
              <a:buChar char="•"/>
              <a:defRPr sz="1000" kern="1200">
                <a:solidFill>
                  <a:schemeClr val="accent1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01327" indent="-180000" algn="l" defTabSz="779252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E30613"/>
              </a:buClr>
              <a:buSzPct val="100000"/>
              <a:buFont typeface="Calibri Light" panose="020F0302020204030204" pitchFamily="34" charset="0"/>
              <a:buChar char="₋"/>
              <a:defRPr sz="900" kern="1200">
                <a:solidFill>
                  <a:schemeClr val="accent1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63690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753316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142942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32568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22194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1820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None/>
            </a:pPr>
            <a:r>
              <a:rPr lang="ru-RU" b="1" dirty="0"/>
              <a:t>Кол-во записей для консультирования</a:t>
            </a:r>
            <a:r>
              <a:rPr lang="ru-RU" dirty="0"/>
              <a:t>. По состоянию на апрель 2025 г. наш ассистент умеет консультировать по всем сформированным записям Базы знаний продукта АЦК-Планирование; </a:t>
            </a:r>
            <a:r>
              <a:rPr lang="en-US" dirty="0"/>
              <a:t> </a:t>
            </a:r>
            <a:endParaRPr lang="ru-RU" dirty="0"/>
          </a:p>
          <a:p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EBFC458-46CA-45ED-9B79-AB9FFCDF0969}"/>
              </a:ext>
            </a:extLst>
          </p:cNvPr>
          <p:cNvSpPr/>
          <p:nvPr/>
        </p:nvSpPr>
        <p:spPr>
          <a:xfrm>
            <a:off x="3249164" y="3617420"/>
            <a:ext cx="576206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solidFill>
                  <a:schemeClr val="accent1">
                    <a:lumMod val="10000"/>
                  </a:schemeClr>
                </a:solidFill>
              </a:rPr>
              <a:t>Диалоговый ассистент использует ИИ </a:t>
            </a:r>
            <a:r>
              <a:rPr lang="ru-RU" sz="1100" dirty="0">
                <a:solidFill>
                  <a:schemeClr val="accent1">
                    <a:lumMod val="10000"/>
                  </a:schemeClr>
                </a:solidFill>
              </a:rPr>
              <a:t>(искусственный интеллект), поэтому он самостоятельно определяет, предоставить Вам ответ из одного раздела или сразу из двух.</a:t>
            </a:r>
          </a:p>
        </p:txBody>
      </p:sp>
      <p:sp>
        <p:nvSpPr>
          <p:cNvPr id="22" name="Chevron 1">
            <a:extLst>
              <a:ext uri="{FF2B5EF4-FFF2-40B4-BE49-F238E27FC236}">
                <a16:creationId xmlns:a16="http://schemas.microsoft.com/office/drawing/2014/main" id="{1F72AA7A-6711-4AA3-9605-67308945FE14}"/>
              </a:ext>
            </a:extLst>
          </p:cNvPr>
          <p:cNvSpPr/>
          <p:nvPr/>
        </p:nvSpPr>
        <p:spPr>
          <a:xfrm>
            <a:off x="2596189" y="3654931"/>
            <a:ext cx="558045" cy="201773"/>
          </a:xfrm>
          <a:prstGeom prst="chevron">
            <a:avLst/>
          </a:prstGeom>
          <a:noFill/>
          <a:ln w="9525">
            <a:solidFill>
              <a:srgbClr val="00B050"/>
            </a:solidFill>
          </a:ln>
          <a:effectLst>
            <a:outerShdw blurRad="50800" dist="50800" dir="5400000" algn="ctr" rotWithShape="0">
              <a:srgbClr val="00B05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Lato Light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187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Прямоугольник: скругленные углы 77">
            <a:extLst>
              <a:ext uri="{FF2B5EF4-FFF2-40B4-BE49-F238E27FC236}">
                <a16:creationId xmlns:a16="http://schemas.microsoft.com/office/drawing/2014/main" id="{BDD4489B-5F72-48E4-8220-51F7246B32E3}"/>
              </a:ext>
            </a:extLst>
          </p:cNvPr>
          <p:cNvSpPr/>
          <p:nvPr/>
        </p:nvSpPr>
        <p:spPr>
          <a:xfrm>
            <a:off x="402222" y="2944405"/>
            <a:ext cx="1803426" cy="491968"/>
          </a:xfrm>
          <a:prstGeom prst="roundRect">
            <a:avLst>
              <a:gd name="adj" fmla="val 7370"/>
            </a:avLst>
          </a:prstGeom>
          <a:solidFill>
            <a:schemeClr val="bg1"/>
          </a:solidFill>
          <a:ln w="6480">
            <a:noFill/>
            <a:round/>
            <a:headEnd/>
            <a:tailEnd/>
          </a:ln>
          <a:effectLst>
            <a:outerShdw blurRad="203200" dist="38100" dir="5400000" sx="99000" sy="99000" algn="t" rotWithShape="0">
              <a:prstClr val="black">
                <a:alpha val="10000"/>
              </a:prstClr>
            </a:outerShdw>
          </a:effectLst>
        </p:spPr>
        <p:txBody>
          <a:bodyPr lIns="90000" tIns="45000" rIns="90000" bIns="45000" rtlCol="0" anchor="ctr">
            <a:noAutofit/>
          </a:bodyPr>
          <a:lstStyle/>
          <a:p>
            <a:pPr algn="l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endParaRPr lang="ru-RU" sz="1400" kern="1200" dirty="0" err="1">
              <a:solidFill>
                <a:schemeClr val="tx1"/>
              </a:solidFill>
              <a:latin typeface="Arial" charset="0"/>
              <a:ea typeface="SimSun" charset="-122"/>
              <a:cs typeface="+mn-cs"/>
            </a:endParaRPr>
          </a:p>
        </p:txBody>
      </p:sp>
      <p:sp>
        <p:nvSpPr>
          <p:cNvPr id="73" name="Текст 2">
            <a:extLst>
              <a:ext uri="{FF2B5EF4-FFF2-40B4-BE49-F238E27FC236}">
                <a16:creationId xmlns:a16="http://schemas.microsoft.com/office/drawing/2014/main" id="{667EAA60-9CED-4571-81B2-F235EAF1A387}"/>
              </a:ext>
            </a:extLst>
          </p:cNvPr>
          <p:cNvSpPr txBox="1">
            <a:spLocks/>
          </p:cNvSpPr>
          <p:nvPr/>
        </p:nvSpPr>
        <p:spPr>
          <a:xfrm>
            <a:off x="306800" y="204306"/>
            <a:ext cx="6516722" cy="325285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256"/>
              </a:spcAft>
              <a:buClrTx/>
              <a:buSzTx/>
              <a:buFontTx/>
              <a:buNone/>
              <a:tabLst/>
              <a:defRPr lang="ru-RU" sz="2200" b="0" kern="1200" cap="none" baseline="0" dirty="0">
                <a:solidFill>
                  <a:srgbClr val="24347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  <a:lvl2pPr marL="467551" indent="-233776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chemeClr val="bg2"/>
              </a:buClr>
              <a:buSzPct val="70000"/>
              <a:buFont typeface="Wingdings" pitchFamily="2" charset="2"/>
              <a:buChar char="Ø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701327" indent="-233776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chemeClr val="bg2"/>
              </a:buClr>
              <a:buSzPct val="70000"/>
              <a:buFont typeface="Wingdings" pitchFamily="2" charset="2"/>
              <a:buChar char="Ø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63690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753316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142942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32568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22194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1820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100" dirty="0"/>
              <a:t>Схема взаимодействия</a:t>
            </a:r>
          </a:p>
        </p:txBody>
      </p:sp>
      <p:sp>
        <p:nvSpPr>
          <p:cNvPr id="32" name="Oval 14">
            <a:extLst>
              <a:ext uri="{FF2B5EF4-FFF2-40B4-BE49-F238E27FC236}">
                <a16:creationId xmlns:a16="http://schemas.microsoft.com/office/drawing/2014/main" id="{E9D0F8BA-908C-40D5-8CA5-2219BE23FDF3}"/>
              </a:ext>
            </a:extLst>
          </p:cNvPr>
          <p:cNvSpPr/>
          <p:nvPr/>
        </p:nvSpPr>
        <p:spPr>
          <a:xfrm>
            <a:off x="1108345" y="2369857"/>
            <a:ext cx="393405" cy="393405"/>
          </a:xfrm>
          <a:prstGeom prst="ellipse">
            <a:avLst/>
          </a:prstGeom>
          <a:noFill/>
          <a:ln w="6350">
            <a:solidFill>
              <a:srgbClr val="E306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+mj-lt"/>
                <a:ea typeface="Titillium" charset="0"/>
                <a:cs typeface="Titillium" charset="0"/>
              </a:rPr>
              <a:t>1</a:t>
            </a:r>
          </a:p>
        </p:txBody>
      </p:sp>
      <p:sp>
        <p:nvSpPr>
          <p:cNvPr id="33" name="Oval 15">
            <a:extLst>
              <a:ext uri="{FF2B5EF4-FFF2-40B4-BE49-F238E27FC236}">
                <a16:creationId xmlns:a16="http://schemas.microsoft.com/office/drawing/2014/main" id="{6433F2D1-305A-40DC-A420-782101C4F3E8}"/>
              </a:ext>
            </a:extLst>
          </p:cNvPr>
          <p:cNvSpPr/>
          <p:nvPr/>
        </p:nvSpPr>
        <p:spPr>
          <a:xfrm>
            <a:off x="3293400" y="2369857"/>
            <a:ext cx="393405" cy="393405"/>
          </a:xfrm>
          <a:prstGeom prst="ellipse">
            <a:avLst/>
          </a:prstGeom>
          <a:noFill/>
          <a:ln w="6350">
            <a:solidFill>
              <a:srgbClr val="E306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+mj-lt"/>
                <a:ea typeface="Titillium" charset="0"/>
                <a:cs typeface="Titillium" charset="0"/>
              </a:rPr>
              <a:t>2</a:t>
            </a:r>
          </a:p>
        </p:txBody>
      </p:sp>
      <p:sp>
        <p:nvSpPr>
          <p:cNvPr id="34" name="Oval 16">
            <a:extLst>
              <a:ext uri="{FF2B5EF4-FFF2-40B4-BE49-F238E27FC236}">
                <a16:creationId xmlns:a16="http://schemas.microsoft.com/office/drawing/2014/main" id="{F3A7C766-1C2B-42EF-A70A-EAB8267F6815}"/>
              </a:ext>
            </a:extLst>
          </p:cNvPr>
          <p:cNvSpPr/>
          <p:nvPr/>
        </p:nvSpPr>
        <p:spPr>
          <a:xfrm>
            <a:off x="5478455" y="2369857"/>
            <a:ext cx="393405" cy="393405"/>
          </a:xfrm>
          <a:prstGeom prst="ellipse">
            <a:avLst/>
          </a:prstGeom>
          <a:noFill/>
          <a:ln w="6350">
            <a:solidFill>
              <a:srgbClr val="E306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+mj-lt"/>
                <a:ea typeface="Titillium" charset="0"/>
                <a:cs typeface="Titillium" charset="0"/>
              </a:rPr>
              <a:t>3</a:t>
            </a:r>
          </a:p>
        </p:txBody>
      </p:sp>
      <p:sp>
        <p:nvSpPr>
          <p:cNvPr id="35" name="Oval 17">
            <a:extLst>
              <a:ext uri="{FF2B5EF4-FFF2-40B4-BE49-F238E27FC236}">
                <a16:creationId xmlns:a16="http://schemas.microsoft.com/office/drawing/2014/main" id="{32AD06BB-2997-4C09-900F-7E62B24523BE}"/>
              </a:ext>
            </a:extLst>
          </p:cNvPr>
          <p:cNvSpPr/>
          <p:nvPr/>
        </p:nvSpPr>
        <p:spPr>
          <a:xfrm>
            <a:off x="7663509" y="2369857"/>
            <a:ext cx="393405" cy="393405"/>
          </a:xfrm>
          <a:prstGeom prst="ellipse">
            <a:avLst/>
          </a:prstGeom>
          <a:noFill/>
          <a:ln w="6350">
            <a:solidFill>
              <a:srgbClr val="E306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+mj-lt"/>
                <a:ea typeface="Titillium" charset="0"/>
                <a:cs typeface="Titillium" charset="0"/>
              </a:rPr>
              <a:t>4</a:t>
            </a:r>
          </a:p>
        </p:txBody>
      </p:sp>
      <p:cxnSp>
        <p:nvCxnSpPr>
          <p:cNvPr id="36" name="Straight Connector 18">
            <a:extLst>
              <a:ext uri="{FF2B5EF4-FFF2-40B4-BE49-F238E27FC236}">
                <a16:creationId xmlns:a16="http://schemas.microsoft.com/office/drawing/2014/main" id="{396A48AA-D79A-4A65-86D3-6273C58F04F1}"/>
              </a:ext>
            </a:extLst>
          </p:cNvPr>
          <p:cNvCxnSpPr/>
          <p:nvPr/>
        </p:nvCxnSpPr>
        <p:spPr>
          <a:xfrm>
            <a:off x="1552979" y="2571750"/>
            <a:ext cx="1669312" cy="0"/>
          </a:xfrm>
          <a:prstGeom prst="line">
            <a:avLst/>
          </a:prstGeom>
          <a:ln>
            <a:solidFill>
              <a:srgbClr val="E306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19">
            <a:extLst>
              <a:ext uri="{FF2B5EF4-FFF2-40B4-BE49-F238E27FC236}">
                <a16:creationId xmlns:a16="http://schemas.microsoft.com/office/drawing/2014/main" id="{69320D21-D416-4A6A-A868-153786C6183B}"/>
              </a:ext>
            </a:extLst>
          </p:cNvPr>
          <p:cNvCxnSpPr/>
          <p:nvPr/>
        </p:nvCxnSpPr>
        <p:spPr>
          <a:xfrm>
            <a:off x="3737344" y="2571750"/>
            <a:ext cx="1669312" cy="0"/>
          </a:xfrm>
          <a:prstGeom prst="line">
            <a:avLst/>
          </a:prstGeom>
          <a:ln>
            <a:solidFill>
              <a:srgbClr val="E306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20">
            <a:extLst>
              <a:ext uri="{FF2B5EF4-FFF2-40B4-BE49-F238E27FC236}">
                <a16:creationId xmlns:a16="http://schemas.microsoft.com/office/drawing/2014/main" id="{FC9352E9-B236-41A0-AE31-58275ACA4D15}"/>
              </a:ext>
            </a:extLst>
          </p:cNvPr>
          <p:cNvCxnSpPr/>
          <p:nvPr/>
        </p:nvCxnSpPr>
        <p:spPr>
          <a:xfrm>
            <a:off x="5919768" y="2566559"/>
            <a:ext cx="1669312" cy="0"/>
          </a:xfrm>
          <a:prstGeom prst="line">
            <a:avLst/>
          </a:prstGeom>
          <a:ln>
            <a:solidFill>
              <a:srgbClr val="E306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Заголовок 1">
            <a:extLst>
              <a:ext uri="{FF2B5EF4-FFF2-40B4-BE49-F238E27FC236}">
                <a16:creationId xmlns:a16="http://schemas.microsoft.com/office/drawing/2014/main" id="{F97FC202-9CD1-4056-9DA1-C71FCD07CAF4}"/>
              </a:ext>
            </a:extLst>
          </p:cNvPr>
          <p:cNvSpPr txBox="1">
            <a:spLocks/>
          </p:cNvSpPr>
          <p:nvPr/>
        </p:nvSpPr>
        <p:spPr>
          <a:xfrm>
            <a:off x="608189" y="3028142"/>
            <a:ext cx="1461752" cy="31465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200" dirty="0">
                <a:solidFill>
                  <a:srgbClr val="2E2E2E"/>
                </a:solidFill>
                <a:latin typeface="Segoe UI Semibold" panose="020B0702040204020203" pitchFamily="34" charset="0"/>
                <a:ea typeface="PT Root UI" panose="020B0303020202020204" pitchFamily="34" charset="-52"/>
                <a:cs typeface="Segoe UI Semibold" panose="020B0702040204020203" pitchFamily="34" charset="0"/>
              </a:rPr>
              <a:t>Пользователи</a:t>
            </a:r>
          </a:p>
        </p:txBody>
      </p:sp>
      <p:sp>
        <p:nvSpPr>
          <p:cNvPr id="79" name="Прямоугольник: скругленные углы 78">
            <a:extLst>
              <a:ext uri="{FF2B5EF4-FFF2-40B4-BE49-F238E27FC236}">
                <a16:creationId xmlns:a16="http://schemas.microsoft.com/office/drawing/2014/main" id="{E1AC9E7D-9243-44D1-9B37-DE538EE3A2C7}"/>
              </a:ext>
            </a:extLst>
          </p:cNvPr>
          <p:cNvSpPr/>
          <p:nvPr/>
        </p:nvSpPr>
        <p:spPr>
          <a:xfrm>
            <a:off x="2332698" y="2944405"/>
            <a:ext cx="2294523" cy="491970"/>
          </a:xfrm>
          <a:prstGeom prst="roundRect">
            <a:avLst>
              <a:gd name="adj" fmla="val 7370"/>
            </a:avLst>
          </a:prstGeom>
          <a:solidFill>
            <a:schemeClr val="bg1"/>
          </a:solidFill>
          <a:ln w="6480">
            <a:noFill/>
            <a:round/>
            <a:headEnd/>
            <a:tailEnd/>
          </a:ln>
          <a:effectLst>
            <a:outerShdw blurRad="203200" dist="38100" dir="5400000" sx="99000" sy="99000" algn="t" rotWithShape="0">
              <a:prstClr val="black">
                <a:alpha val="10000"/>
              </a:prstClr>
            </a:outerShdw>
          </a:effectLst>
        </p:spPr>
        <p:txBody>
          <a:bodyPr lIns="90000" tIns="45000" rIns="90000" bIns="45000" rtlCol="0" anchor="ctr">
            <a:noAutofit/>
          </a:bodyPr>
          <a:lstStyle/>
          <a:p>
            <a:pPr algn="l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endParaRPr lang="ru-RU" sz="1400" kern="1200" dirty="0" err="1">
              <a:solidFill>
                <a:schemeClr val="tx1"/>
              </a:solidFill>
              <a:latin typeface="Arial" charset="0"/>
              <a:ea typeface="SimSun" charset="-122"/>
              <a:cs typeface="+mn-cs"/>
            </a:endParaRPr>
          </a:p>
        </p:txBody>
      </p:sp>
      <p:sp>
        <p:nvSpPr>
          <p:cNvPr id="80" name="Заголовок 1">
            <a:extLst>
              <a:ext uri="{FF2B5EF4-FFF2-40B4-BE49-F238E27FC236}">
                <a16:creationId xmlns:a16="http://schemas.microsoft.com/office/drawing/2014/main" id="{AE186889-4586-4FE3-9355-8D8130A3A26F}"/>
              </a:ext>
            </a:extLst>
          </p:cNvPr>
          <p:cNvSpPr txBox="1">
            <a:spLocks/>
          </p:cNvSpPr>
          <p:nvPr/>
        </p:nvSpPr>
        <p:spPr>
          <a:xfrm>
            <a:off x="2589603" y="2937437"/>
            <a:ext cx="1803425" cy="31465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200" dirty="0">
                <a:solidFill>
                  <a:srgbClr val="2E2E2E"/>
                </a:solidFill>
                <a:latin typeface="Segoe UI Semibold" panose="020B0702040204020203" pitchFamily="34" charset="0"/>
                <a:ea typeface="PT Root UI" panose="020B0303020202020204" pitchFamily="34" charset="-52"/>
                <a:cs typeface="Segoe UI Semibold" panose="020B0702040204020203" pitchFamily="34" charset="0"/>
              </a:rPr>
              <a:t>Продукт </a:t>
            </a:r>
          </a:p>
          <a:p>
            <a:pPr>
              <a:lnSpc>
                <a:spcPct val="100000"/>
              </a:lnSpc>
            </a:pPr>
            <a:r>
              <a:rPr lang="ru-RU" sz="1200" dirty="0">
                <a:solidFill>
                  <a:srgbClr val="2E2E2E"/>
                </a:solidFill>
                <a:latin typeface="Segoe UI Semibold" panose="020B0702040204020203" pitchFamily="34" charset="0"/>
                <a:ea typeface="PT Root UI" panose="020B0303020202020204" pitchFamily="34" charset="-52"/>
                <a:cs typeface="Segoe UI Semibold" panose="020B0702040204020203" pitchFamily="34" charset="0"/>
              </a:rPr>
              <a:t>АЦК-Планирование</a:t>
            </a:r>
          </a:p>
        </p:txBody>
      </p:sp>
      <p:sp>
        <p:nvSpPr>
          <p:cNvPr id="82" name="Прямоугольник: скругленные углы 81">
            <a:extLst>
              <a:ext uri="{FF2B5EF4-FFF2-40B4-BE49-F238E27FC236}">
                <a16:creationId xmlns:a16="http://schemas.microsoft.com/office/drawing/2014/main" id="{A42467A0-9CE7-4F7A-AA73-181D8EC07AA0}"/>
              </a:ext>
            </a:extLst>
          </p:cNvPr>
          <p:cNvSpPr/>
          <p:nvPr/>
        </p:nvSpPr>
        <p:spPr>
          <a:xfrm>
            <a:off x="4770094" y="2944405"/>
            <a:ext cx="1881843" cy="854858"/>
          </a:xfrm>
          <a:prstGeom prst="roundRect">
            <a:avLst>
              <a:gd name="adj" fmla="val 7370"/>
            </a:avLst>
          </a:prstGeom>
          <a:solidFill>
            <a:schemeClr val="bg1"/>
          </a:solidFill>
          <a:ln w="6480">
            <a:noFill/>
            <a:round/>
            <a:headEnd/>
            <a:tailEnd/>
          </a:ln>
          <a:effectLst>
            <a:outerShdw blurRad="203200" dist="38100" dir="5400000" sx="99000" sy="99000" algn="t" rotWithShape="0">
              <a:prstClr val="black">
                <a:alpha val="10000"/>
              </a:prstClr>
            </a:outerShdw>
          </a:effectLst>
        </p:spPr>
        <p:txBody>
          <a:bodyPr lIns="90000" tIns="45000" rIns="90000" bIns="45000" rtlCol="0" anchor="ctr">
            <a:noAutofit/>
          </a:bodyPr>
          <a:lstStyle/>
          <a:p>
            <a:pPr algn="l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endParaRPr lang="ru-RU" sz="1400" kern="1200" dirty="0" err="1">
              <a:solidFill>
                <a:schemeClr val="tx1"/>
              </a:solidFill>
              <a:latin typeface="Arial" charset="0"/>
              <a:ea typeface="SimSun" charset="-122"/>
              <a:cs typeface="+mn-cs"/>
            </a:endParaRPr>
          </a:p>
        </p:txBody>
      </p:sp>
      <p:sp>
        <p:nvSpPr>
          <p:cNvPr id="83" name="Заголовок 1">
            <a:extLst>
              <a:ext uri="{FF2B5EF4-FFF2-40B4-BE49-F238E27FC236}">
                <a16:creationId xmlns:a16="http://schemas.microsoft.com/office/drawing/2014/main" id="{EABC6D70-350B-45E0-960B-02A963252FA9}"/>
              </a:ext>
            </a:extLst>
          </p:cNvPr>
          <p:cNvSpPr txBox="1">
            <a:spLocks/>
          </p:cNvSpPr>
          <p:nvPr/>
        </p:nvSpPr>
        <p:spPr>
          <a:xfrm>
            <a:off x="4754270" y="3028142"/>
            <a:ext cx="1897667" cy="31465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200" dirty="0">
                <a:solidFill>
                  <a:srgbClr val="2E2E2E"/>
                </a:solidFill>
                <a:latin typeface="Segoe UI Semibold" panose="020B0702040204020203" pitchFamily="34" charset="0"/>
                <a:ea typeface="PT Root UI" panose="020B0303020202020204" pitchFamily="34" charset="-52"/>
                <a:cs typeface="Segoe UI Semibold" panose="020B0702040204020203" pitchFamily="34" charset="0"/>
              </a:rPr>
              <a:t>Диалоговый ассистент</a:t>
            </a:r>
          </a:p>
        </p:txBody>
      </p:sp>
      <p:sp>
        <p:nvSpPr>
          <p:cNvPr id="84" name="Заголовок 1">
            <a:extLst>
              <a:ext uri="{FF2B5EF4-FFF2-40B4-BE49-F238E27FC236}">
                <a16:creationId xmlns:a16="http://schemas.microsoft.com/office/drawing/2014/main" id="{35A68FCA-2920-4F94-B3AF-E7D8F0F1FD84}"/>
              </a:ext>
            </a:extLst>
          </p:cNvPr>
          <p:cNvSpPr txBox="1">
            <a:spLocks/>
          </p:cNvSpPr>
          <p:nvPr/>
        </p:nvSpPr>
        <p:spPr>
          <a:xfrm>
            <a:off x="4826591" y="3342800"/>
            <a:ext cx="1740038" cy="56401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000" dirty="0">
                <a:solidFill>
                  <a:srgbClr val="2E2E2E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Использование моделей искусственного интеллекта</a:t>
            </a:r>
          </a:p>
        </p:txBody>
      </p:sp>
      <p:sp>
        <p:nvSpPr>
          <p:cNvPr id="85" name="Прямоугольник: скругленные углы 84">
            <a:extLst>
              <a:ext uri="{FF2B5EF4-FFF2-40B4-BE49-F238E27FC236}">
                <a16:creationId xmlns:a16="http://schemas.microsoft.com/office/drawing/2014/main" id="{84F6961E-CE55-4B74-8C18-B221103E6FAC}"/>
              </a:ext>
            </a:extLst>
          </p:cNvPr>
          <p:cNvSpPr/>
          <p:nvPr/>
        </p:nvSpPr>
        <p:spPr>
          <a:xfrm>
            <a:off x="6943695" y="2944405"/>
            <a:ext cx="1803426" cy="854854"/>
          </a:xfrm>
          <a:prstGeom prst="roundRect">
            <a:avLst>
              <a:gd name="adj" fmla="val 7370"/>
            </a:avLst>
          </a:prstGeom>
          <a:solidFill>
            <a:schemeClr val="bg1"/>
          </a:solidFill>
          <a:ln w="6480">
            <a:noFill/>
            <a:round/>
            <a:headEnd/>
            <a:tailEnd/>
          </a:ln>
          <a:effectLst>
            <a:outerShdw blurRad="203200" dist="38100" dir="5400000" sx="99000" sy="99000" algn="t" rotWithShape="0">
              <a:prstClr val="black">
                <a:alpha val="10000"/>
              </a:prstClr>
            </a:outerShdw>
          </a:effectLst>
        </p:spPr>
        <p:txBody>
          <a:bodyPr lIns="90000" tIns="45000" rIns="90000" bIns="45000" rtlCol="0" anchor="ctr">
            <a:noAutofit/>
          </a:bodyPr>
          <a:lstStyle/>
          <a:p>
            <a:pPr algn="l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endParaRPr lang="ru-RU" sz="1400" kern="1200" dirty="0" err="1">
              <a:solidFill>
                <a:schemeClr val="tx1"/>
              </a:solidFill>
              <a:latin typeface="Arial" charset="0"/>
              <a:ea typeface="SimSun" charset="-122"/>
              <a:cs typeface="+mn-cs"/>
            </a:endParaRPr>
          </a:p>
        </p:txBody>
      </p:sp>
      <p:sp>
        <p:nvSpPr>
          <p:cNvPr id="86" name="Заголовок 1">
            <a:extLst>
              <a:ext uri="{FF2B5EF4-FFF2-40B4-BE49-F238E27FC236}">
                <a16:creationId xmlns:a16="http://schemas.microsoft.com/office/drawing/2014/main" id="{85E8FF5B-6A48-4F17-AA57-20F97F2BAF5A}"/>
              </a:ext>
            </a:extLst>
          </p:cNvPr>
          <p:cNvSpPr txBox="1">
            <a:spLocks/>
          </p:cNvSpPr>
          <p:nvPr/>
        </p:nvSpPr>
        <p:spPr>
          <a:xfrm>
            <a:off x="7206452" y="3028142"/>
            <a:ext cx="1341299" cy="31465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200" dirty="0">
                <a:solidFill>
                  <a:srgbClr val="2E2E2E"/>
                </a:solidFill>
                <a:latin typeface="Segoe UI Semibold" panose="020B0702040204020203" pitchFamily="34" charset="0"/>
                <a:ea typeface="PT Root UI" panose="020B0303020202020204" pitchFamily="34" charset="-52"/>
                <a:cs typeface="Segoe UI Semibold" panose="020B0702040204020203" pitchFamily="34" charset="0"/>
              </a:rPr>
              <a:t>База знаний</a:t>
            </a:r>
          </a:p>
        </p:txBody>
      </p:sp>
      <p:sp>
        <p:nvSpPr>
          <p:cNvPr id="87" name="Заголовок 1">
            <a:extLst>
              <a:ext uri="{FF2B5EF4-FFF2-40B4-BE49-F238E27FC236}">
                <a16:creationId xmlns:a16="http://schemas.microsoft.com/office/drawing/2014/main" id="{FC575A47-BC6A-4C95-A8F8-1970A812A219}"/>
              </a:ext>
            </a:extLst>
          </p:cNvPr>
          <p:cNvSpPr txBox="1">
            <a:spLocks/>
          </p:cNvSpPr>
          <p:nvPr/>
        </p:nvSpPr>
        <p:spPr>
          <a:xfrm>
            <a:off x="7007082" y="3342800"/>
            <a:ext cx="1740038" cy="56401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000" dirty="0">
                <a:solidFill>
                  <a:srgbClr val="2E2E2E"/>
                </a:solidFill>
                <a:latin typeface="Segoe UI Light" panose="020B0502040204020203" pitchFamily="34" charset="0"/>
                <a:ea typeface="PT Root UI" panose="020B0303020202020204" pitchFamily="34" charset="-52"/>
                <a:cs typeface="Segoe UI Light" panose="020B0502040204020203" pitchFamily="34" charset="0"/>
              </a:rPr>
              <a:t>Единая База знаний</a:t>
            </a:r>
          </a:p>
        </p:txBody>
      </p:sp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B5037621-0601-4A3A-B89D-6C684BAD0F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33140" y="1642898"/>
            <a:ext cx="490064" cy="527762"/>
          </a:xfrm>
          <a:prstGeom prst="rect">
            <a:avLst/>
          </a:prstGeom>
        </p:spPr>
      </p:pic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7C13AC72-54BE-417F-AF56-C4952FFECA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15831" y="1634224"/>
            <a:ext cx="639594" cy="545109"/>
          </a:xfrm>
          <a:prstGeom prst="rect">
            <a:avLst/>
          </a:prstGeom>
        </p:spPr>
      </p:pic>
      <p:pic>
        <p:nvPicPr>
          <p:cNvPr id="39" name="Рисунок 38">
            <a:extLst>
              <a:ext uri="{FF2B5EF4-FFF2-40B4-BE49-F238E27FC236}">
                <a16:creationId xmlns:a16="http://schemas.microsoft.com/office/drawing/2014/main" id="{A2244DF4-EF38-44BF-9E99-CEFC7174130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60071" y="1634224"/>
            <a:ext cx="600279" cy="607877"/>
          </a:xfrm>
          <a:prstGeom prst="rect">
            <a:avLst/>
          </a:prstGeom>
        </p:spPr>
      </p:pic>
      <p:pic>
        <p:nvPicPr>
          <p:cNvPr id="49" name="Рисунок 48">
            <a:extLst>
              <a:ext uri="{FF2B5EF4-FFF2-40B4-BE49-F238E27FC236}">
                <a16:creationId xmlns:a16="http://schemas.microsoft.com/office/drawing/2014/main" id="{FD9FA6A3-B8D7-4EBA-8767-484E0F1009D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247289" y="1660545"/>
            <a:ext cx="485625" cy="492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874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D273DFAA-458D-4D76-8445-80D1F0D7EB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/>
              <a:t>Ключевые моменты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9730E0E9-EFE7-4335-BD2B-274E25223332}"/>
              </a:ext>
            </a:extLst>
          </p:cNvPr>
          <p:cNvCxnSpPr>
            <a:cxnSpLocks/>
          </p:cNvCxnSpPr>
          <p:nvPr/>
        </p:nvCxnSpPr>
        <p:spPr>
          <a:xfrm>
            <a:off x="4902828" y="2520888"/>
            <a:ext cx="2613203" cy="3843"/>
          </a:xfrm>
          <a:prstGeom prst="line">
            <a:avLst/>
          </a:prstGeom>
          <a:ln>
            <a:solidFill>
              <a:srgbClr val="1E41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>
            <a:extLst>
              <a:ext uri="{FF2B5EF4-FFF2-40B4-BE49-F238E27FC236}">
                <a16:creationId xmlns:a16="http://schemas.microsoft.com/office/drawing/2014/main" id="{224BC646-F013-47E4-B184-11B716794AEC}"/>
              </a:ext>
            </a:extLst>
          </p:cNvPr>
          <p:cNvSpPr/>
          <p:nvPr/>
        </p:nvSpPr>
        <p:spPr>
          <a:xfrm>
            <a:off x="7509681" y="1031863"/>
            <a:ext cx="870772" cy="87077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5000" rIns="90000" bIns="45000" rtlCol="0" anchor="ctr">
            <a:spAutoFit/>
          </a:bodyPr>
          <a:lstStyle/>
          <a:p>
            <a:pPr algn="l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endParaRPr lang="ru-RU" sz="1400" kern="1200" dirty="0" err="1">
              <a:solidFill>
                <a:schemeClr val="tx1"/>
              </a:solidFill>
              <a:latin typeface="Arial" charset="0"/>
              <a:ea typeface="SimSun" charset="-122"/>
              <a:cs typeface="+mn-cs"/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BE830CF4-D55F-40BC-9FD9-FA010B93784B}"/>
              </a:ext>
            </a:extLst>
          </p:cNvPr>
          <p:cNvSpPr txBox="1">
            <a:spLocks/>
          </p:cNvSpPr>
          <p:nvPr/>
        </p:nvSpPr>
        <p:spPr>
          <a:xfrm>
            <a:off x="4897702" y="1101108"/>
            <a:ext cx="2227676" cy="46762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1200" dirty="0">
                <a:solidFill>
                  <a:srgbClr val="2E2E2E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Если Ваш вопрос связан с контролями </a:t>
            </a:r>
            <a:r>
              <a:rPr lang="en-US" sz="1200" dirty="0">
                <a:solidFill>
                  <a:srgbClr val="2E2E2E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AZK</a:t>
            </a:r>
            <a:endParaRPr lang="ru-RU" sz="1200" dirty="0">
              <a:solidFill>
                <a:srgbClr val="2E2E2E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741228F8-C6BE-453C-86AE-328E44223E59}"/>
              </a:ext>
            </a:extLst>
          </p:cNvPr>
          <p:cNvSpPr txBox="1">
            <a:spLocks/>
          </p:cNvSpPr>
          <p:nvPr/>
        </p:nvSpPr>
        <p:spPr>
          <a:xfrm>
            <a:off x="4862454" y="1568734"/>
            <a:ext cx="2681869" cy="10526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1000" dirty="0"/>
              <a:t>Достаточно указать номер контроля</a:t>
            </a:r>
            <a:r>
              <a:rPr lang="en-US" sz="1000" dirty="0"/>
              <a:t> </a:t>
            </a:r>
            <a:r>
              <a:rPr lang="ru-RU" sz="1000" dirty="0"/>
              <a:t>в диалоговом окне. Если ответ содержится в Базе знаний, то робот-ассистент обязательно его предоставит, если ответа нет, то уведомит Вас, что он отсутствует.</a:t>
            </a:r>
            <a:endParaRPr lang="ru-RU" sz="1000" dirty="0">
              <a:solidFill>
                <a:srgbClr val="2E2E2E"/>
              </a:solidFill>
              <a:latin typeface="Segoe UI Light" panose="020B0502040204020203" pitchFamily="34" charset="0"/>
              <a:ea typeface="PT Root UI" panose="020B0303020202020204" pitchFamily="34" charset="-52"/>
              <a:cs typeface="Segoe UI Light" panose="020B0502040204020203" pitchFamily="34" charset="0"/>
            </a:endParaRPr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9E3F38ED-3C17-425C-AE56-AD5A2A02A165}"/>
              </a:ext>
            </a:extLst>
          </p:cNvPr>
          <p:cNvSpPr/>
          <p:nvPr/>
        </p:nvSpPr>
        <p:spPr>
          <a:xfrm>
            <a:off x="4834162" y="2471886"/>
            <a:ext cx="108012" cy="108012"/>
          </a:xfrm>
          <a:prstGeom prst="ellipse">
            <a:avLst/>
          </a:prstGeom>
          <a:solidFill>
            <a:schemeClr val="bg1"/>
          </a:solidFill>
          <a:ln>
            <a:solidFill>
              <a:srgbClr val="1E41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lIns="90000" tIns="45000" rIns="90000" bIns="45000" rtlCol="0" anchor="ctr">
            <a:spAutoFit/>
          </a:bodyPr>
          <a:lstStyle/>
          <a:p>
            <a:pPr algn="l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endParaRPr lang="ru-RU" sz="1400" kern="1200" dirty="0" err="1">
              <a:solidFill>
                <a:schemeClr val="tx1"/>
              </a:solidFill>
              <a:latin typeface="Arial" charset="0"/>
              <a:ea typeface="SimSun" charset="-122"/>
              <a:cs typeface="+mn-cs"/>
            </a:endParaRP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A9365317-D53B-4D85-AC9A-65C8D0C47F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25419" y="1175131"/>
            <a:ext cx="490064" cy="527762"/>
          </a:xfrm>
          <a:prstGeom prst="rect">
            <a:avLst/>
          </a:prstGeom>
        </p:spPr>
      </p:pic>
      <p:sp>
        <p:nvSpPr>
          <p:cNvPr id="17" name="Дуга 16">
            <a:extLst>
              <a:ext uri="{FF2B5EF4-FFF2-40B4-BE49-F238E27FC236}">
                <a16:creationId xmlns:a16="http://schemas.microsoft.com/office/drawing/2014/main" id="{7A46B49E-B8D2-4C78-BF3E-97B93415218A}"/>
              </a:ext>
            </a:extLst>
          </p:cNvPr>
          <p:cNvSpPr/>
          <p:nvPr/>
        </p:nvSpPr>
        <p:spPr>
          <a:xfrm rot="18002909">
            <a:off x="7503111" y="1910254"/>
            <a:ext cx="1176351" cy="1138643"/>
          </a:xfrm>
          <a:prstGeom prst="arc">
            <a:avLst>
              <a:gd name="adj1" fmla="val 14086687"/>
              <a:gd name="adj2" fmla="val 19391507"/>
            </a:avLst>
          </a:prstGeom>
          <a:ln>
            <a:solidFill>
              <a:srgbClr val="1E41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42AB4D01-1DA0-4B9D-AE0E-98E903F80644}"/>
              </a:ext>
            </a:extLst>
          </p:cNvPr>
          <p:cNvSpPr/>
          <p:nvPr/>
        </p:nvSpPr>
        <p:spPr>
          <a:xfrm>
            <a:off x="461218" y="3647775"/>
            <a:ext cx="81044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>
              <a:buNone/>
            </a:pPr>
            <a:r>
              <a:rPr lang="ru-RU" sz="1200" dirty="0">
                <a:latin typeface="+mj-lt"/>
              </a:rPr>
              <a:t>Если Вам не подходит ответ, Вы можете переформулировать Ваш вопрос. </a:t>
            </a:r>
          </a:p>
          <a:p>
            <a:pPr indent="0">
              <a:buNone/>
            </a:pPr>
            <a:r>
              <a:rPr lang="ru-RU" sz="1200" dirty="0">
                <a:latin typeface="+mj-lt"/>
              </a:rPr>
              <a:t>Основная причина, по которой ответ может не подойти – заключается в том, что Ваш вопрос содержит индивидуальные особенности, т.е. частный случай (подобные записи отсутствуют в Базе знаний) или Ваш вопрос еще не был включен в Базу знаний.</a:t>
            </a:r>
          </a:p>
        </p:txBody>
      </p:sp>
      <p:sp>
        <p:nvSpPr>
          <p:cNvPr id="20" name="Заголовок 1">
            <a:extLst>
              <a:ext uri="{FF2B5EF4-FFF2-40B4-BE49-F238E27FC236}">
                <a16:creationId xmlns:a16="http://schemas.microsoft.com/office/drawing/2014/main" id="{8959D88A-FC8B-4F90-A711-430ACF72F231}"/>
              </a:ext>
            </a:extLst>
          </p:cNvPr>
          <p:cNvSpPr txBox="1">
            <a:spLocks/>
          </p:cNvSpPr>
          <p:nvPr/>
        </p:nvSpPr>
        <p:spPr>
          <a:xfrm>
            <a:off x="590539" y="1067804"/>
            <a:ext cx="2471674" cy="4937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1200" dirty="0">
                <a:solidFill>
                  <a:srgbClr val="2E2E2E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Если Ваш вопрос связан с часто задаваемыми вопросами</a:t>
            </a:r>
          </a:p>
        </p:txBody>
      </p:sp>
      <p:sp>
        <p:nvSpPr>
          <p:cNvPr id="21" name="Заголовок 1">
            <a:extLst>
              <a:ext uri="{FF2B5EF4-FFF2-40B4-BE49-F238E27FC236}">
                <a16:creationId xmlns:a16="http://schemas.microsoft.com/office/drawing/2014/main" id="{B6DE7B96-CF04-4B48-A4B6-7A7CE1F9D8A8}"/>
              </a:ext>
            </a:extLst>
          </p:cNvPr>
          <p:cNvSpPr txBox="1">
            <a:spLocks/>
          </p:cNvSpPr>
          <p:nvPr/>
        </p:nvSpPr>
        <p:spPr>
          <a:xfrm>
            <a:off x="602453" y="1635505"/>
            <a:ext cx="2181413" cy="56401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1000" dirty="0"/>
              <a:t>Робот-ассистент всегда предоставит ответ, который максимально подходит согласно Вашему запросу. </a:t>
            </a:r>
          </a:p>
          <a:p>
            <a:pPr algn="l">
              <a:lnSpc>
                <a:spcPct val="100000"/>
              </a:lnSpc>
            </a:pPr>
            <a:endParaRPr lang="ru-RU" sz="1000" dirty="0">
              <a:solidFill>
                <a:srgbClr val="2E2E2E"/>
              </a:solidFill>
              <a:latin typeface="Segoe UI Light" panose="020B0502040204020203" pitchFamily="34" charset="0"/>
              <a:ea typeface="PT Root UI" panose="020B0303020202020204" pitchFamily="34" charset="-52"/>
              <a:cs typeface="Segoe UI Light" panose="020B0502040204020203" pitchFamily="34" charset="0"/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id="{0EAEEBA0-3E64-4147-B0E8-85EDF3F11BDD}"/>
              </a:ext>
            </a:extLst>
          </p:cNvPr>
          <p:cNvSpPr/>
          <p:nvPr/>
        </p:nvSpPr>
        <p:spPr>
          <a:xfrm>
            <a:off x="3136886" y="1027224"/>
            <a:ext cx="870772" cy="87077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5000" rIns="90000" bIns="45000" rtlCol="0" anchor="ctr">
            <a:spAutoFit/>
          </a:bodyPr>
          <a:lstStyle/>
          <a:p>
            <a:pPr algn="l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endParaRPr lang="ru-RU" sz="1400" kern="1200" dirty="0" err="1">
              <a:solidFill>
                <a:schemeClr val="tx1"/>
              </a:solidFill>
              <a:latin typeface="Arial" charset="0"/>
              <a:ea typeface="SimSun" charset="-122"/>
              <a:cs typeface="+mn-cs"/>
            </a:endParaRPr>
          </a:p>
        </p:txBody>
      </p:sp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AC5659AF-663F-4FC8-894E-3E334AEF39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624" y="1170492"/>
            <a:ext cx="490064" cy="527762"/>
          </a:xfrm>
          <a:prstGeom prst="rect">
            <a:avLst/>
          </a:prstGeom>
        </p:spPr>
      </p:pic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7EC7489F-8ED4-4269-9967-C5A906BCC095}"/>
              </a:ext>
            </a:extLst>
          </p:cNvPr>
          <p:cNvCxnSpPr>
            <a:cxnSpLocks/>
          </p:cNvCxnSpPr>
          <p:nvPr/>
        </p:nvCxnSpPr>
        <p:spPr>
          <a:xfrm>
            <a:off x="536234" y="2522913"/>
            <a:ext cx="2613203" cy="3843"/>
          </a:xfrm>
          <a:prstGeom prst="line">
            <a:avLst/>
          </a:prstGeom>
          <a:ln>
            <a:solidFill>
              <a:srgbClr val="1E41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Овал 28">
            <a:extLst>
              <a:ext uri="{FF2B5EF4-FFF2-40B4-BE49-F238E27FC236}">
                <a16:creationId xmlns:a16="http://schemas.microsoft.com/office/drawing/2014/main" id="{008296EC-9251-42A5-9743-A0453454C375}"/>
              </a:ext>
            </a:extLst>
          </p:cNvPr>
          <p:cNvSpPr/>
          <p:nvPr/>
        </p:nvSpPr>
        <p:spPr>
          <a:xfrm>
            <a:off x="467568" y="2473911"/>
            <a:ext cx="108012" cy="108012"/>
          </a:xfrm>
          <a:prstGeom prst="ellipse">
            <a:avLst/>
          </a:prstGeom>
          <a:solidFill>
            <a:schemeClr val="bg1"/>
          </a:solidFill>
          <a:ln>
            <a:solidFill>
              <a:srgbClr val="1E41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lIns="90000" tIns="45000" rIns="90000" bIns="45000" rtlCol="0" anchor="ctr">
            <a:spAutoFit/>
          </a:bodyPr>
          <a:lstStyle/>
          <a:p>
            <a:pPr algn="l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endParaRPr lang="ru-RU" sz="1400" kern="1200" dirty="0" err="1">
              <a:solidFill>
                <a:schemeClr val="tx1"/>
              </a:solidFill>
              <a:latin typeface="Arial" charset="0"/>
              <a:ea typeface="SimSun" charset="-122"/>
              <a:cs typeface="+mn-cs"/>
            </a:endParaRPr>
          </a:p>
        </p:txBody>
      </p:sp>
      <p:sp>
        <p:nvSpPr>
          <p:cNvPr id="30" name="Дуга 29">
            <a:extLst>
              <a:ext uri="{FF2B5EF4-FFF2-40B4-BE49-F238E27FC236}">
                <a16:creationId xmlns:a16="http://schemas.microsoft.com/office/drawing/2014/main" id="{6A683CD0-11A8-4529-BDC3-4902D0489510}"/>
              </a:ext>
            </a:extLst>
          </p:cNvPr>
          <p:cNvSpPr/>
          <p:nvPr/>
        </p:nvSpPr>
        <p:spPr>
          <a:xfrm rot="18002909">
            <a:off x="3130783" y="1910943"/>
            <a:ext cx="1176351" cy="1138643"/>
          </a:xfrm>
          <a:prstGeom prst="arc">
            <a:avLst>
              <a:gd name="adj1" fmla="val 14086687"/>
              <a:gd name="adj2" fmla="val 19391507"/>
            </a:avLst>
          </a:prstGeom>
          <a:ln>
            <a:solidFill>
              <a:srgbClr val="1E41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Текст 3">
            <a:extLst>
              <a:ext uri="{FF2B5EF4-FFF2-40B4-BE49-F238E27FC236}">
                <a16:creationId xmlns:a16="http://schemas.microsoft.com/office/drawing/2014/main" id="{15D4903E-AEB8-4F1D-B087-18F70BBC995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7568" y="2616746"/>
            <a:ext cx="3948388" cy="960494"/>
          </a:xfrm>
        </p:spPr>
        <p:txBody>
          <a:bodyPr/>
          <a:lstStyle/>
          <a:p>
            <a:pPr indent="0">
              <a:buNone/>
            </a:pPr>
            <a:r>
              <a:rPr lang="ru-RU" sz="900" b="1" dirty="0">
                <a:solidFill>
                  <a:schemeClr val="tx1"/>
                </a:solidFill>
              </a:rPr>
              <a:t>Пример вопроса:</a:t>
            </a:r>
          </a:p>
          <a:p>
            <a:pPr marL="171450" indent="-171450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900" dirty="0"/>
              <a:t>Что нам делать если не формируется Журнал операций?</a:t>
            </a:r>
          </a:p>
          <a:p>
            <a:pPr marL="171450" indent="-171450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900" dirty="0"/>
              <a:t>В справочнике не находим нужный КБК</a:t>
            </a:r>
          </a:p>
          <a:p>
            <a:pPr marL="171450" indent="-171450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900" dirty="0"/>
              <a:t>Возникла проблема недопустимый ключ счета получателя, что делать?</a:t>
            </a:r>
          </a:p>
        </p:txBody>
      </p:sp>
      <p:sp>
        <p:nvSpPr>
          <p:cNvPr id="33" name="Текст 3">
            <a:extLst>
              <a:ext uri="{FF2B5EF4-FFF2-40B4-BE49-F238E27FC236}">
                <a16:creationId xmlns:a16="http://schemas.microsoft.com/office/drawing/2014/main" id="{C24DC65B-FCE8-48D5-BF46-D5290F35666D}"/>
              </a:ext>
            </a:extLst>
          </p:cNvPr>
          <p:cNvSpPr txBox="1">
            <a:spLocks/>
          </p:cNvSpPr>
          <p:nvPr/>
        </p:nvSpPr>
        <p:spPr>
          <a:xfrm>
            <a:off x="4836368" y="2616746"/>
            <a:ext cx="3948388" cy="960494"/>
          </a:xfrm>
          <a:prstGeom prst="rect">
            <a:avLst/>
          </a:prstGeom>
        </p:spPr>
        <p:txBody>
          <a:bodyPr/>
          <a:lstStyle>
            <a:lvl1pPr marL="0" indent="-233776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rgbClr val="E30613"/>
              </a:buClr>
              <a:buSzPct val="100000"/>
              <a:buFont typeface="Courier New" panose="02070309020205020404" pitchFamily="49" charset="0"/>
              <a:buChar char="o"/>
              <a:defRPr sz="1200" kern="1200">
                <a:solidFill>
                  <a:schemeClr val="accent1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67551" indent="-180000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rgbClr val="E30613"/>
              </a:buClr>
              <a:buSzPct val="100000"/>
              <a:buFont typeface="Arial" panose="020B0604020202020204" pitchFamily="34" charset="0"/>
              <a:buChar char="•"/>
              <a:defRPr sz="1100" kern="1200">
                <a:solidFill>
                  <a:schemeClr val="accent1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01327" indent="-180000" algn="l" defTabSz="779252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E30613"/>
              </a:buClr>
              <a:buSzPct val="100000"/>
              <a:buFont typeface="Calibri Light" panose="020F0302020204030204" pitchFamily="34" charset="0"/>
              <a:buChar char="₋"/>
              <a:defRPr sz="900" kern="1200">
                <a:solidFill>
                  <a:schemeClr val="accent1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63690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753316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142942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32568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22194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1820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Font typeface="Courier New" panose="02070309020205020404" pitchFamily="49" charset="0"/>
              <a:buNone/>
            </a:pPr>
            <a:r>
              <a:rPr lang="ru-RU" sz="900" b="1" dirty="0">
                <a:solidFill>
                  <a:schemeClr val="tx1"/>
                </a:solidFill>
              </a:rPr>
              <a:t>Пример вопроса:</a:t>
            </a:r>
          </a:p>
          <a:p>
            <a:pPr marL="171450" indent="-171450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900" dirty="0"/>
              <a:t>Почему появилась ошибка </a:t>
            </a:r>
            <a:r>
              <a:rPr lang="en-US" sz="900" dirty="0"/>
              <a:t>AZK-2401?</a:t>
            </a:r>
            <a:endParaRPr lang="ru-RU" sz="900" dirty="0"/>
          </a:p>
          <a:p>
            <a:pPr marL="171450" indent="-171450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900" dirty="0"/>
              <a:t>В ЭД БО сработал контроль AZK-4409. В чем причина?</a:t>
            </a:r>
          </a:p>
          <a:p>
            <a:pPr marL="171450" indent="-171450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900" dirty="0"/>
              <a:t>Подскажите, что означает и как исправить ошибку AZK-9008?</a:t>
            </a:r>
          </a:p>
        </p:txBody>
      </p:sp>
    </p:spTree>
    <p:extLst>
      <p:ext uri="{BB962C8B-B14F-4D97-AF65-F5344CB8AC3E}">
        <p14:creationId xmlns:p14="http://schemas.microsoft.com/office/powerpoint/2010/main" val="784202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765C9385-E719-4290-A503-D83E133FA06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06800" y="204306"/>
            <a:ext cx="5281200" cy="325285"/>
          </a:xfrm>
        </p:spPr>
        <p:txBody>
          <a:bodyPr/>
          <a:lstStyle/>
          <a:p>
            <a:pPr algn="ctr"/>
            <a:r>
              <a:rPr lang="ru-RU" dirty="0"/>
              <a:t>Наполнение и расширение справочной информации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718128D-B3ED-4091-80FF-6B0799374736}"/>
              </a:ext>
            </a:extLst>
          </p:cNvPr>
          <p:cNvSpPr/>
          <p:nvPr/>
        </p:nvSpPr>
        <p:spPr>
          <a:xfrm>
            <a:off x="6337300" y="6439"/>
            <a:ext cx="2808352" cy="5143500"/>
          </a:xfrm>
          <a:prstGeom prst="rect">
            <a:avLst/>
          </a:prstGeom>
          <a:solidFill>
            <a:srgbClr val="243471"/>
          </a:solidFill>
          <a:ln w="6480">
            <a:noFill/>
            <a:round/>
            <a:headEnd/>
            <a:tailEnd/>
          </a:ln>
          <a:effectLst/>
        </p:spPr>
        <p:txBody>
          <a:bodyPr lIns="90000" tIns="45000" rIns="90000" bIns="45000" rtlCol="0" anchor="ctr">
            <a:noAutofit/>
          </a:bodyPr>
          <a:lstStyle/>
          <a:p>
            <a:pPr algn="l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endParaRPr lang="ru-RU" sz="1400" kern="1200" dirty="0" err="1">
              <a:solidFill>
                <a:schemeClr val="tx1"/>
              </a:solidFill>
              <a:latin typeface="Arial" charset="0"/>
              <a:ea typeface="SimSun" charset="-122"/>
              <a:cs typeface="+mn-cs"/>
            </a:endParaRPr>
          </a:p>
        </p:txBody>
      </p: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A7385B25-7BA9-4642-BDF4-19E006A1639D}"/>
              </a:ext>
            </a:extLst>
          </p:cNvPr>
          <p:cNvSpPr txBox="1">
            <a:spLocks/>
          </p:cNvSpPr>
          <p:nvPr/>
        </p:nvSpPr>
        <p:spPr>
          <a:xfrm>
            <a:off x="6337300" y="1924373"/>
            <a:ext cx="2692530" cy="16495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400" dirty="0">
                <a:solidFill>
                  <a:schemeClr val="bg1"/>
                </a:solidFill>
              </a:rPr>
              <a:t>По состоянию на апрель 2025 г. наш диалоговый ассистент умеет консультировать по всем сформированным записям в Базе знаний продукта </a:t>
            </a:r>
          </a:p>
          <a:p>
            <a:pPr>
              <a:lnSpc>
                <a:spcPct val="100000"/>
              </a:lnSpc>
            </a:pPr>
            <a:r>
              <a:rPr lang="ru-RU" sz="1400" dirty="0">
                <a:solidFill>
                  <a:schemeClr val="bg1"/>
                </a:solidFill>
              </a:rPr>
              <a:t>АЦК-Планирование</a:t>
            </a:r>
            <a:endParaRPr lang="ru-RU" sz="1400" dirty="0">
              <a:solidFill>
                <a:schemeClr val="bg1"/>
              </a:solidFill>
              <a:latin typeface="Segoe UI Semibold" panose="020B0702040204020203" pitchFamily="34" charset="0"/>
              <a:ea typeface="PT Root UI" panose="020B0303020202020204" pitchFamily="34" charset="-52"/>
              <a:cs typeface="Segoe UI Semibold" panose="020B0702040204020203" pitchFamily="34" charset="0"/>
            </a:endParaRPr>
          </a:p>
        </p:txBody>
      </p:sp>
      <p:sp>
        <p:nvSpPr>
          <p:cNvPr id="17" name="Oval 14">
            <a:extLst>
              <a:ext uri="{FF2B5EF4-FFF2-40B4-BE49-F238E27FC236}">
                <a16:creationId xmlns:a16="http://schemas.microsoft.com/office/drawing/2014/main" id="{CAE860EC-7B88-48FD-8D2E-D4719587AE53}"/>
              </a:ext>
            </a:extLst>
          </p:cNvPr>
          <p:cNvSpPr/>
          <p:nvPr/>
        </p:nvSpPr>
        <p:spPr bwMode="auto">
          <a:xfrm>
            <a:off x="482665" y="2505633"/>
            <a:ext cx="914400" cy="9144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accent3"/>
            </a:solidFill>
          </a:ln>
        </p:spPr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8" name="Oval 14">
            <a:extLst>
              <a:ext uri="{FF2B5EF4-FFF2-40B4-BE49-F238E27FC236}">
                <a16:creationId xmlns:a16="http://schemas.microsoft.com/office/drawing/2014/main" id="{06E60D7A-578A-4DBD-8100-8F8917BC5228}"/>
              </a:ext>
            </a:extLst>
          </p:cNvPr>
          <p:cNvSpPr/>
          <p:nvPr/>
        </p:nvSpPr>
        <p:spPr bwMode="auto">
          <a:xfrm>
            <a:off x="494947" y="1204152"/>
            <a:ext cx="914400" cy="9144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accent3"/>
            </a:solidFill>
          </a:ln>
        </p:spPr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9" name="Заголовок 1">
            <a:extLst>
              <a:ext uri="{FF2B5EF4-FFF2-40B4-BE49-F238E27FC236}">
                <a16:creationId xmlns:a16="http://schemas.microsoft.com/office/drawing/2014/main" id="{D4AC0A82-0395-422A-9E95-27365AF74FDE}"/>
              </a:ext>
            </a:extLst>
          </p:cNvPr>
          <p:cNvSpPr txBox="1">
            <a:spLocks/>
          </p:cNvSpPr>
          <p:nvPr/>
        </p:nvSpPr>
        <p:spPr>
          <a:xfrm>
            <a:off x="1612466" y="1226273"/>
            <a:ext cx="4058083" cy="91439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100" dirty="0">
                <a:latin typeface="+mn-lt"/>
              </a:rPr>
              <a:t>Мы регулярно выполняем анализ ответов нашего робота-ассистента и в случае, если ваш вопрос подходит* для включения в Базу знаний, но на текущий момент отсутствует, мы проработаем и добавим его в ближайшее время в Базу знаний. </a:t>
            </a:r>
          </a:p>
        </p:txBody>
      </p:sp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0F297B18-2977-4934-8297-0265F9FE46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8067" y="1475331"/>
            <a:ext cx="555085" cy="412563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97DD842B-8776-42C3-9990-3BF36EBF56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98067" y="2756551"/>
            <a:ext cx="555085" cy="412563"/>
          </a:xfrm>
          <a:prstGeom prst="rect">
            <a:avLst/>
          </a:prstGeom>
        </p:spPr>
      </p:pic>
      <p:sp>
        <p:nvSpPr>
          <p:cNvPr id="22" name="Заголовок 1">
            <a:extLst>
              <a:ext uri="{FF2B5EF4-FFF2-40B4-BE49-F238E27FC236}">
                <a16:creationId xmlns:a16="http://schemas.microsoft.com/office/drawing/2014/main" id="{C12BD32F-9B6D-4C97-B087-D183C7A507BD}"/>
              </a:ext>
            </a:extLst>
          </p:cNvPr>
          <p:cNvSpPr txBox="1">
            <a:spLocks/>
          </p:cNvSpPr>
          <p:nvPr/>
        </p:nvSpPr>
        <p:spPr>
          <a:xfrm>
            <a:off x="1612466" y="2439268"/>
            <a:ext cx="4197784" cy="122960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100" dirty="0">
                <a:latin typeface="+mn-lt"/>
              </a:rPr>
              <a:t>Ваше неравнодушное участие помогает нам для Вас повысить точность ответов и объем предоставляемых ответов, для этого необходимо после получения ответа от робота-ассистента выполнить оценку качества (согласно вопросу от Робота- ассистента).</a:t>
            </a:r>
          </a:p>
          <a:p>
            <a:pPr algn="l"/>
            <a:endParaRPr lang="ru-RU" sz="1100" dirty="0">
              <a:latin typeface="+mn-lt"/>
            </a:endParaRPr>
          </a:p>
          <a:p>
            <a:pPr algn="l"/>
            <a:r>
              <a:rPr lang="ru-RU" sz="1100" u="sng" dirty="0">
                <a:latin typeface="+mn-lt"/>
              </a:rPr>
              <a:t>Обратная связь – это важно</a:t>
            </a:r>
            <a:r>
              <a:rPr lang="ru-RU" sz="1100" dirty="0">
                <a:latin typeface="+mn-lt"/>
              </a:rPr>
              <a:t>. </a:t>
            </a:r>
          </a:p>
          <a:p>
            <a:pPr algn="l"/>
            <a:endParaRPr lang="ru-RU" sz="1100" dirty="0">
              <a:latin typeface="+mn-lt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1A180381-A9C8-4C70-BB40-099A51032238}"/>
              </a:ext>
            </a:extLst>
          </p:cNvPr>
          <p:cNvSpPr/>
          <p:nvPr/>
        </p:nvSpPr>
        <p:spPr>
          <a:xfrm>
            <a:off x="91256" y="4075977"/>
            <a:ext cx="62460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>
              <a:buNone/>
            </a:pPr>
            <a:r>
              <a:rPr lang="ru-RU" sz="800" dirty="0"/>
              <a:t>* База знаний формируется по определенным стандартам, которые позволяют нам поддерживать в актуальном виде информацию содержащуюся в ней, а также предоставлять Вам максимально правильные и корректные ответы. </a:t>
            </a:r>
          </a:p>
          <a:p>
            <a:pPr indent="0">
              <a:buNone/>
            </a:pPr>
            <a:r>
              <a:rPr lang="ru-RU" sz="800" dirty="0"/>
              <a:t>Мы включаем только тот контент, который может однозначно помочь в решении Вашего вопроса. Если присутствует возможность различных решений, в зависимости от деталей проблематики, и все детали известны за ранее, то данное решение будет описано и добавлено в Базу знаний. </a:t>
            </a:r>
          </a:p>
          <a:p>
            <a:pPr indent="0">
              <a:buNone/>
            </a:pPr>
            <a:r>
              <a:rPr lang="ru-RU" sz="800" dirty="0"/>
              <a:t>Если за ранее НЕ известны все возможные сценарии/проблематика в рамках записи, то мы не добавляем ее в Базу знаний. Подобные (более сложные) вопросы необходимо решать уже со специалистами поддержки/сопровождения.</a:t>
            </a:r>
          </a:p>
        </p:txBody>
      </p:sp>
    </p:spTree>
    <p:extLst>
      <p:ext uri="{BB962C8B-B14F-4D97-AF65-F5344CB8AC3E}">
        <p14:creationId xmlns:p14="http://schemas.microsoft.com/office/powerpoint/2010/main" val="410391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Oval 4">
            <a:extLst>
              <a:ext uri="{FF2B5EF4-FFF2-40B4-BE49-F238E27FC236}">
                <a16:creationId xmlns:a16="http://schemas.microsoft.com/office/drawing/2014/main" id="{7CA1D37D-C693-4FB8-B5DE-3BA3D70C4EDB}"/>
              </a:ext>
            </a:extLst>
          </p:cNvPr>
          <p:cNvSpPr/>
          <p:nvPr/>
        </p:nvSpPr>
        <p:spPr>
          <a:xfrm>
            <a:off x="640675" y="1300323"/>
            <a:ext cx="1443207" cy="1443207"/>
          </a:xfrm>
          <a:prstGeom prst="ellips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0" name="Прямая соединительная линия 69">
            <a:extLst>
              <a:ext uri="{FF2B5EF4-FFF2-40B4-BE49-F238E27FC236}">
                <a16:creationId xmlns:a16="http://schemas.microsoft.com/office/drawing/2014/main" id="{6C135CC2-DE31-4E13-8B87-DD5E68DE36E8}"/>
              </a:ext>
            </a:extLst>
          </p:cNvPr>
          <p:cNvCxnSpPr/>
          <p:nvPr/>
        </p:nvCxnSpPr>
        <p:spPr>
          <a:xfrm>
            <a:off x="30450" y="2021926"/>
            <a:ext cx="611973" cy="0"/>
          </a:xfrm>
          <a:prstGeom prst="line">
            <a:avLst/>
          </a:prstGeom>
          <a:solidFill>
            <a:schemeClr val="bg1"/>
          </a:solidFill>
          <a:ln w="9525">
            <a:solidFill>
              <a:srgbClr val="E30613"/>
            </a:solidFill>
            <a:round/>
            <a:headEnd/>
            <a:tailEnd/>
          </a:ln>
          <a:effectLst/>
        </p:spPr>
      </p:cxnSp>
      <p:sp>
        <p:nvSpPr>
          <p:cNvPr id="71" name="Овал 70">
            <a:extLst>
              <a:ext uri="{FF2B5EF4-FFF2-40B4-BE49-F238E27FC236}">
                <a16:creationId xmlns:a16="http://schemas.microsoft.com/office/drawing/2014/main" id="{593DB68D-5186-4C1F-943A-962D4967C693}"/>
              </a:ext>
            </a:extLst>
          </p:cNvPr>
          <p:cNvSpPr/>
          <p:nvPr/>
        </p:nvSpPr>
        <p:spPr>
          <a:xfrm>
            <a:off x="586669" y="1967920"/>
            <a:ext cx="108012" cy="108012"/>
          </a:xfrm>
          <a:prstGeom prst="ellipse">
            <a:avLst/>
          </a:prstGeom>
          <a:solidFill>
            <a:schemeClr val="bg1"/>
          </a:solidFill>
          <a:ln w="9525">
            <a:solidFill>
              <a:srgbClr val="E30613"/>
            </a:solidFill>
            <a:round/>
            <a:headEnd/>
            <a:tailEnd/>
          </a:ln>
          <a:effectLst/>
        </p:spPr>
        <p:txBody>
          <a:bodyPr lIns="90000" tIns="45000" rIns="90000" bIns="45000" rtlCol="0" anchor="ctr">
            <a:spAutoFit/>
          </a:bodyPr>
          <a:lstStyle/>
          <a:p>
            <a:pPr algn="l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endParaRPr lang="ru-RU" sz="1400" kern="1200" dirty="0" err="1">
              <a:solidFill>
                <a:schemeClr val="tx1"/>
              </a:solidFill>
              <a:latin typeface="Arial" charset="0"/>
              <a:ea typeface="SimSun" charset="-122"/>
              <a:cs typeface="+mn-cs"/>
            </a:endParaRPr>
          </a:p>
        </p:txBody>
      </p:sp>
      <p:cxnSp>
        <p:nvCxnSpPr>
          <p:cNvPr id="72" name="Прямая соединительная линия 71">
            <a:extLst>
              <a:ext uri="{FF2B5EF4-FFF2-40B4-BE49-F238E27FC236}">
                <a16:creationId xmlns:a16="http://schemas.microsoft.com/office/drawing/2014/main" id="{FE6C5C20-1742-4F96-A36D-92EE8D84DE37}"/>
              </a:ext>
            </a:extLst>
          </p:cNvPr>
          <p:cNvCxnSpPr/>
          <p:nvPr/>
        </p:nvCxnSpPr>
        <p:spPr>
          <a:xfrm>
            <a:off x="2177646" y="2058569"/>
            <a:ext cx="439068" cy="0"/>
          </a:xfrm>
          <a:prstGeom prst="line">
            <a:avLst/>
          </a:prstGeom>
          <a:ln w="19050" cap="rnd">
            <a:solidFill>
              <a:srgbClr val="C9CAD7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>
            <a:extLst>
              <a:ext uri="{FF2B5EF4-FFF2-40B4-BE49-F238E27FC236}">
                <a16:creationId xmlns:a16="http://schemas.microsoft.com/office/drawing/2014/main" id="{29BC1E34-E7E2-4106-8750-2783C8BED1AC}"/>
              </a:ext>
            </a:extLst>
          </p:cNvPr>
          <p:cNvCxnSpPr/>
          <p:nvPr/>
        </p:nvCxnSpPr>
        <p:spPr>
          <a:xfrm>
            <a:off x="2628391" y="1076371"/>
            <a:ext cx="0" cy="2028775"/>
          </a:xfrm>
          <a:prstGeom prst="line">
            <a:avLst/>
          </a:prstGeom>
          <a:ln w="19050" cap="rnd">
            <a:solidFill>
              <a:srgbClr val="C9CAD7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Овал 73">
            <a:extLst>
              <a:ext uri="{FF2B5EF4-FFF2-40B4-BE49-F238E27FC236}">
                <a16:creationId xmlns:a16="http://schemas.microsoft.com/office/drawing/2014/main" id="{C5FCA50A-A36B-42BA-86F0-3F076E32BBD8}"/>
              </a:ext>
            </a:extLst>
          </p:cNvPr>
          <p:cNvSpPr/>
          <p:nvPr/>
        </p:nvSpPr>
        <p:spPr>
          <a:xfrm>
            <a:off x="2601388" y="1311221"/>
            <a:ext cx="54006" cy="54006"/>
          </a:xfrm>
          <a:prstGeom prst="ellipse">
            <a:avLst/>
          </a:prstGeom>
          <a:solidFill>
            <a:srgbClr val="FD4239"/>
          </a:solidFill>
          <a:ln w="6480">
            <a:noFill/>
            <a:round/>
            <a:headEnd/>
            <a:tailEnd/>
          </a:ln>
          <a:effectLst/>
        </p:spPr>
        <p:txBody>
          <a:bodyPr lIns="90000" tIns="45000" rIns="90000" bIns="45000" rtlCol="0" anchor="ctr">
            <a:spAutoFit/>
          </a:bodyPr>
          <a:lstStyle/>
          <a:p>
            <a:pPr algn="l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endParaRPr lang="ru-RU" sz="1400" kern="1200" dirty="0" err="1">
              <a:solidFill>
                <a:schemeClr val="tx1"/>
              </a:solidFill>
              <a:latin typeface="Arial" charset="0"/>
              <a:ea typeface="SimSun" charset="-122"/>
              <a:cs typeface="+mn-cs"/>
            </a:endParaRPr>
          </a:p>
        </p:txBody>
      </p:sp>
      <p:sp>
        <p:nvSpPr>
          <p:cNvPr id="75" name="Овал 74">
            <a:extLst>
              <a:ext uri="{FF2B5EF4-FFF2-40B4-BE49-F238E27FC236}">
                <a16:creationId xmlns:a16="http://schemas.microsoft.com/office/drawing/2014/main" id="{8D0C47B7-68DE-425F-98E7-47F43FA23674}"/>
              </a:ext>
            </a:extLst>
          </p:cNvPr>
          <p:cNvSpPr/>
          <p:nvPr/>
        </p:nvSpPr>
        <p:spPr>
          <a:xfrm>
            <a:off x="2601388" y="1802090"/>
            <a:ext cx="54006" cy="54006"/>
          </a:xfrm>
          <a:prstGeom prst="ellipse">
            <a:avLst/>
          </a:prstGeom>
          <a:solidFill>
            <a:srgbClr val="FD4239"/>
          </a:solidFill>
          <a:ln w="6480">
            <a:noFill/>
            <a:round/>
            <a:headEnd/>
            <a:tailEnd/>
          </a:ln>
          <a:effectLst/>
        </p:spPr>
        <p:txBody>
          <a:bodyPr lIns="90000" tIns="45000" rIns="90000" bIns="45000" rtlCol="0" anchor="ctr">
            <a:spAutoFit/>
          </a:bodyPr>
          <a:lstStyle/>
          <a:p>
            <a:pPr algn="l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endParaRPr lang="ru-RU" sz="1400" kern="1200" dirty="0" err="1">
              <a:solidFill>
                <a:schemeClr val="tx1"/>
              </a:solidFill>
              <a:latin typeface="Arial" charset="0"/>
              <a:ea typeface="SimSun" charset="-122"/>
              <a:cs typeface="+mn-cs"/>
            </a:endParaRPr>
          </a:p>
        </p:txBody>
      </p:sp>
      <p:sp>
        <p:nvSpPr>
          <p:cNvPr id="76" name="Овал 75">
            <a:extLst>
              <a:ext uri="{FF2B5EF4-FFF2-40B4-BE49-F238E27FC236}">
                <a16:creationId xmlns:a16="http://schemas.microsoft.com/office/drawing/2014/main" id="{938B1EB3-5E70-4134-AF59-552FC9BF7F18}"/>
              </a:ext>
            </a:extLst>
          </p:cNvPr>
          <p:cNvSpPr/>
          <p:nvPr/>
        </p:nvSpPr>
        <p:spPr>
          <a:xfrm>
            <a:off x="2601388" y="2313342"/>
            <a:ext cx="54006" cy="54006"/>
          </a:xfrm>
          <a:prstGeom prst="ellipse">
            <a:avLst/>
          </a:prstGeom>
          <a:solidFill>
            <a:srgbClr val="FD4239"/>
          </a:solidFill>
          <a:ln w="6480">
            <a:noFill/>
            <a:round/>
            <a:headEnd/>
            <a:tailEnd/>
          </a:ln>
          <a:effectLst/>
        </p:spPr>
        <p:txBody>
          <a:bodyPr lIns="90000" tIns="45000" rIns="90000" bIns="45000" rtlCol="0" anchor="ctr">
            <a:spAutoFit/>
          </a:bodyPr>
          <a:lstStyle/>
          <a:p>
            <a:pPr algn="l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endParaRPr lang="ru-RU" sz="1400" kern="1200" dirty="0" err="1">
              <a:solidFill>
                <a:schemeClr val="tx1"/>
              </a:solidFill>
              <a:latin typeface="Arial" charset="0"/>
              <a:ea typeface="SimSun" charset="-122"/>
              <a:cs typeface="+mn-cs"/>
            </a:endParaRPr>
          </a:p>
        </p:txBody>
      </p:sp>
      <p:sp>
        <p:nvSpPr>
          <p:cNvPr id="77" name="Овал 76">
            <a:extLst>
              <a:ext uri="{FF2B5EF4-FFF2-40B4-BE49-F238E27FC236}">
                <a16:creationId xmlns:a16="http://schemas.microsoft.com/office/drawing/2014/main" id="{8D7D265F-38A0-4B6B-B5DD-C078C05088E1}"/>
              </a:ext>
            </a:extLst>
          </p:cNvPr>
          <p:cNvSpPr/>
          <p:nvPr/>
        </p:nvSpPr>
        <p:spPr>
          <a:xfrm>
            <a:off x="2601388" y="2788979"/>
            <a:ext cx="54006" cy="54006"/>
          </a:xfrm>
          <a:prstGeom prst="ellipse">
            <a:avLst/>
          </a:prstGeom>
          <a:solidFill>
            <a:srgbClr val="FD4239"/>
          </a:solidFill>
          <a:ln w="6480">
            <a:noFill/>
            <a:round/>
            <a:headEnd/>
            <a:tailEnd/>
          </a:ln>
          <a:effectLst/>
        </p:spPr>
        <p:txBody>
          <a:bodyPr lIns="90000" tIns="45000" rIns="90000" bIns="45000" rtlCol="0" anchor="ctr">
            <a:spAutoFit/>
          </a:bodyPr>
          <a:lstStyle/>
          <a:p>
            <a:pPr algn="l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endParaRPr lang="ru-RU" sz="1400" kern="1200" dirty="0" err="1">
              <a:solidFill>
                <a:schemeClr val="tx1"/>
              </a:solidFill>
              <a:latin typeface="Arial" charset="0"/>
              <a:ea typeface="SimSun" charset="-122"/>
              <a:cs typeface="+mn-cs"/>
            </a:endParaRPr>
          </a:p>
        </p:txBody>
      </p:sp>
      <p:grpSp>
        <p:nvGrpSpPr>
          <p:cNvPr id="78" name="Группа 77">
            <a:extLst>
              <a:ext uri="{FF2B5EF4-FFF2-40B4-BE49-F238E27FC236}">
                <a16:creationId xmlns:a16="http://schemas.microsoft.com/office/drawing/2014/main" id="{4C07062B-7080-4A8E-ABA6-60F741DAF23F}"/>
              </a:ext>
            </a:extLst>
          </p:cNvPr>
          <p:cNvGrpSpPr/>
          <p:nvPr/>
        </p:nvGrpSpPr>
        <p:grpSpPr>
          <a:xfrm>
            <a:off x="2791594" y="1140622"/>
            <a:ext cx="453646" cy="395202"/>
            <a:chOff x="3335576" y="977235"/>
            <a:chExt cx="499011" cy="434722"/>
          </a:xfrm>
        </p:grpSpPr>
        <p:sp>
          <p:nvSpPr>
            <p:cNvPr id="79" name="TextBox 9">
              <a:extLst>
                <a:ext uri="{FF2B5EF4-FFF2-40B4-BE49-F238E27FC236}">
                  <a16:creationId xmlns:a16="http://schemas.microsoft.com/office/drawing/2014/main" id="{C68CCC23-D7B7-4C6B-9DDA-4F1A3E7618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5576" y="1022021"/>
              <a:ext cx="499011" cy="309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7925" tIns="38963" rIns="77925" bIns="38963">
              <a:spAutoFit/>
            </a:bodyPr>
            <a:lstStyle/>
            <a:p>
              <a:pPr algn="ctr"/>
              <a:r>
                <a:rPr lang="ru-RU" dirty="0">
                  <a:solidFill>
                    <a:srgbClr val="231F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01</a:t>
              </a:r>
            </a:p>
          </p:txBody>
        </p:sp>
        <p:sp>
          <p:nvSpPr>
            <p:cNvPr id="80" name="Овал 79">
              <a:extLst>
                <a:ext uri="{FF2B5EF4-FFF2-40B4-BE49-F238E27FC236}">
                  <a16:creationId xmlns:a16="http://schemas.microsoft.com/office/drawing/2014/main" id="{57E73C18-61DB-4EEA-858F-DDB06278AD6D}"/>
                </a:ext>
              </a:extLst>
            </p:cNvPr>
            <p:cNvSpPr/>
            <p:nvPr/>
          </p:nvSpPr>
          <p:spPr>
            <a:xfrm>
              <a:off x="3357505" y="977235"/>
              <a:ext cx="434722" cy="434722"/>
            </a:xfrm>
            <a:prstGeom prst="ellipse">
              <a:avLst/>
            </a:prstGeom>
            <a:noFill/>
            <a:ln w="9525">
              <a:solidFill>
                <a:srgbClr val="FD4239"/>
              </a:solidFill>
              <a:round/>
              <a:headEnd/>
              <a:tailEnd/>
            </a:ln>
            <a:effectLst/>
          </p:spPr>
          <p:txBody>
            <a:bodyPr lIns="90000" tIns="45000" rIns="90000" bIns="45000" rtlCol="0" anchor="ctr">
              <a:spAutoFit/>
            </a:bodyPr>
            <a:lstStyle/>
            <a:p>
              <a:pPr algn="l" defTabSz="449263" rtl="0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</a:pPr>
              <a:endParaRPr lang="ru-RU" sz="1400" kern="1200" dirty="0" err="1">
                <a:solidFill>
                  <a:schemeClr val="tx1"/>
                </a:solidFill>
                <a:latin typeface="Arial" charset="0"/>
                <a:ea typeface="SimSun" charset="-122"/>
                <a:cs typeface="+mn-cs"/>
              </a:endParaRPr>
            </a:p>
          </p:txBody>
        </p:sp>
      </p:grpSp>
      <p:sp>
        <p:nvSpPr>
          <p:cNvPr id="82" name="Заголовок 1">
            <a:extLst>
              <a:ext uri="{FF2B5EF4-FFF2-40B4-BE49-F238E27FC236}">
                <a16:creationId xmlns:a16="http://schemas.microsoft.com/office/drawing/2014/main" id="{BF20859C-8E99-450E-8AC6-EEDC0C12D7C6}"/>
              </a:ext>
            </a:extLst>
          </p:cNvPr>
          <p:cNvSpPr txBox="1">
            <a:spLocks/>
          </p:cNvSpPr>
          <p:nvPr/>
        </p:nvSpPr>
        <p:spPr>
          <a:xfrm>
            <a:off x="3317987" y="1065308"/>
            <a:ext cx="3917146" cy="76777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buClr>
                <a:srgbClr val="FF0000"/>
              </a:buClr>
            </a:pPr>
            <a:r>
              <a:rPr lang="ru-RU" sz="1100" b="1" dirty="0">
                <a:solidFill>
                  <a:srgbClr val="2E2E2E"/>
                </a:solidFill>
                <a:cs typeface="Segoe UI Light" panose="020B0502040204020203" pitchFamily="34" charset="0"/>
              </a:rPr>
              <a:t>Название раздела </a:t>
            </a:r>
            <a:r>
              <a:rPr lang="ru-RU" sz="1100" dirty="0">
                <a:solidFill>
                  <a:srgbClr val="2E2E2E"/>
                </a:solidFill>
                <a:cs typeface="Segoe UI Light" panose="020B0502040204020203" pitchFamily="34" charset="0"/>
              </a:rPr>
              <a:t>Базы знаний:</a:t>
            </a:r>
          </a:p>
          <a:p>
            <a:pPr algn="l">
              <a:buClr>
                <a:srgbClr val="FF0000"/>
              </a:buClr>
            </a:pPr>
            <a:endParaRPr lang="ru-RU" sz="300" dirty="0">
              <a:solidFill>
                <a:srgbClr val="2E2E2E"/>
              </a:solidFill>
              <a:cs typeface="Segoe UI Light" panose="020B0502040204020203" pitchFamily="34" charset="0"/>
            </a:endParaRPr>
          </a:p>
          <a:p>
            <a:pPr marL="171450" indent="-171450" algn="l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1000" dirty="0">
                <a:solidFill>
                  <a:srgbClr val="2E2E2E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Часто задаваемые вопросы</a:t>
            </a:r>
          </a:p>
          <a:p>
            <a:pPr marL="171450" indent="-171450" algn="l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1000" dirty="0">
                <a:solidFill>
                  <a:srgbClr val="2E2E2E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Контроли вида </a:t>
            </a:r>
            <a:r>
              <a:rPr lang="en-US" sz="1000" dirty="0" err="1">
                <a:solidFill>
                  <a:srgbClr val="2E2E2E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azk</a:t>
            </a:r>
            <a:r>
              <a:rPr lang="en-US" sz="1000" dirty="0">
                <a:solidFill>
                  <a:srgbClr val="2E2E2E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-****</a:t>
            </a:r>
            <a:endParaRPr lang="ru-RU" sz="1000" dirty="0">
              <a:solidFill>
                <a:srgbClr val="2E2E2E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pSp>
        <p:nvGrpSpPr>
          <p:cNvPr id="83" name="Группа 82">
            <a:extLst>
              <a:ext uri="{FF2B5EF4-FFF2-40B4-BE49-F238E27FC236}">
                <a16:creationId xmlns:a16="http://schemas.microsoft.com/office/drawing/2014/main" id="{5FCF25D9-AEB3-4D76-8B0E-659DB4A9C893}"/>
              </a:ext>
            </a:extLst>
          </p:cNvPr>
          <p:cNvGrpSpPr/>
          <p:nvPr/>
        </p:nvGrpSpPr>
        <p:grpSpPr>
          <a:xfrm>
            <a:off x="2809660" y="1646039"/>
            <a:ext cx="395202" cy="395202"/>
            <a:chOff x="3311860" y="931590"/>
            <a:chExt cx="526013" cy="526013"/>
          </a:xfrm>
        </p:grpSpPr>
        <p:sp>
          <p:nvSpPr>
            <p:cNvPr id="84" name="TextBox 9">
              <a:extLst>
                <a:ext uri="{FF2B5EF4-FFF2-40B4-BE49-F238E27FC236}">
                  <a16:creationId xmlns:a16="http://schemas.microsoft.com/office/drawing/2014/main" id="{B52342CC-AA23-4E24-9C2D-8C49553131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0290" y="992795"/>
              <a:ext cx="499011" cy="309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7925" tIns="38963" rIns="77925" bIns="38963">
              <a:spAutoFit/>
            </a:bodyPr>
            <a:lstStyle/>
            <a:p>
              <a:pPr algn="ctr"/>
              <a:r>
                <a:rPr lang="ru-RU" dirty="0">
                  <a:solidFill>
                    <a:srgbClr val="231F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02</a:t>
              </a:r>
            </a:p>
          </p:txBody>
        </p:sp>
        <p:sp>
          <p:nvSpPr>
            <p:cNvPr id="85" name="Овал 84">
              <a:extLst>
                <a:ext uri="{FF2B5EF4-FFF2-40B4-BE49-F238E27FC236}">
                  <a16:creationId xmlns:a16="http://schemas.microsoft.com/office/drawing/2014/main" id="{56C73305-14BF-428B-BFDD-089A5605535B}"/>
                </a:ext>
              </a:extLst>
            </p:cNvPr>
            <p:cNvSpPr/>
            <p:nvPr/>
          </p:nvSpPr>
          <p:spPr>
            <a:xfrm>
              <a:off x="3311860" y="931590"/>
              <a:ext cx="526013" cy="526013"/>
            </a:xfrm>
            <a:prstGeom prst="ellipse">
              <a:avLst/>
            </a:prstGeom>
            <a:noFill/>
            <a:ln w="9525">
              <a:solidFill>
                <a:srgbClr val="FD4239"/>
              </a:solidFill>
              <a:round/>
              <a:headEnd/>
              <a:tailEnd/>
            </a:ln>
            <a:effectLst/>
          </p:spPr>
          <p:txBody>
            <a:bodyPr lIns="90000" tIns="45000" rIns="90000" bIns="45000" rtlCol="0" anchor="ctr">
              <a:spAutoFit/>
            </a:bodyPr>
            <a:lstStyle/>
            <a:p>
              <a:pPr algn="l" defTabSz="449263" rtl="0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</a:pPr>
              <a:endParaRPr lang="ru-RU" sz="1400" kern="1200" dirty="0" err="1">
                <a:solidFill>
                  <a:schemeClr val="tx1"/>
                </a:solidFill>
                <a:latin typeface="Arial" charset="0"/>
                <a:ea typeface="SimSun" charset="-122"/>
                <a:cs typeface="+mn-cs"/>
              </a:endParaRPr>
            </a:p>
          </p:txBody>
        </p:sp>
      </p:grpSp>
      <p:grpSp>
        <p:nvGrpSpPr>
          <p:cNvPr id="86" name="Группа 85">
            <a:extLst>
              <a:ext uri="{FF2B5EF4-FFF2-40B4-BE49-F238E27FC236}">
                <a16:creationId xmlns:a16="http://schemas.microsoft.com/office/drawing/2014/main" id="{0EC48D13-46BB-40D1-B994-73249D186069}"/>
              </a:ext>
            </a:extLst>
          </p:cNvPr>
          <p:cNvGrpSpPr/>
          <p:nvPr/>
        </p:nvGrpSpPr>
        <p:grpSpPr>
          <a:xfrm>
            <a:off x="2809660" y="2142743"/>
            <a:ext cx="395202" cy="395202"/>
            <a:chOff x="3311860" y="931590"/>
            <a:chExt cx="526013" cy="526013"/>
          </a:xfrm>
        </p:grpSpPr>
        <p:sp>
          <p:nvSpPr>
            <p:cNvPr id="87" name="TextBox 9">
              <a:extLst>
                <a:ext uri="{FF2B5EF4-FFF2-40B4-BE49-F238E27FC236}">
                  <a16:creationId xmlns:a16="http://schemas.microsoft.com/office/drawing/2014/main" id="{AC018A68-25E3-4A11-9355-8B285F8048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5361" y="993214"/>
              <a:ext cx="499011" cy="309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7925" tIns="38963" rIns="77925" bIns="38963">
              <a:spAutoFit/>
            </a:bodyPr>
            <a:lstStyle/>
            <a:p>
              <a:pPr algn="ctr"/>
              <a:r>
                <a:rPr lang="ru-RU" dirty="0">
                  <a:solidFill>
                    <a:srgbClr val="231F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03</a:t>
              </a:r>
            </a:p>
          </p:txBody>
        </p:sp>
        <p:sp>
          <p:nvSpPr>
            <p:cNvPr id="88" name="Овал 87">
              <a:extLst>
                <a:ext uri="{FF2B5EF4-FFF2-40B4-BE49-F238E27FC236}">
                  <a16:creationId xmlns:a16="http://schemas.microsoft.com/office/drawing/2014/main" id="{EF6A65DF-9BC2-4E1E-BC53-A5C47886AE63}"/>
                </a:ext>
              </a:extLst>
            </p:cNvPr>
            <p:cNvSpPr/>
            <p:nvPr/>
          </p:nvSpPr>
          <p:spPr>
            <a:xfrm>
              <a:off x="3311860" y="931590"/>
              <a:ext cx="526013" cy="526013"/>
            </a:xfrm>
            <a:prstGeom prst="ellipse">
              <a:avLst/>
            </a:prstGeom>
            <a:noFill/>
            <a:ln w="9525">
              <a:solidFill>
                <a:srgbClr val="FD4239"/>
              </a:solidFill>
              <a:round/>
              <a:headEnd/>
              <a:tailEnd/>
            </a:ln>
            <a:effectLst/>
          </p:spPr>
          <p:txBody>
            <a:bodyPr lIns="90000" tIns="45000" rIns="90000" bIns="45000" rtlCol="0" anchor="ctr">
              <a:spAutoFit/>
            </a:bodyPr>
            <a:lstStyle/>
            <a:p>
              <a:pPr algn="l" defTabSz="449263" rtl="0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</a:pPr>
              <a:endParaRPr lang="ru-RU" sz="1400" kern="1200" dirty="0" err="1">
                <a:solidFill>
                  <a:schemeClr val="tx1"/>
                </a:solidFill>
                <a:latin typeface="Arial" charset="0"/>
                <a:ea typeface="SimSun" charset="-122"/>
                <a:cs typeface="+mn-cs"/>
              </a:endParaRPr>
            </a:p>
          </p:txBody>
        </p:sp>
      </p:grpSp>
      <p:grpSp>
        <p:nvGrpSpPr>
          <p:cNvPr id="89" name="Группа 88">
            <a:extLst>
              <a:ext uri="{FF2B5EF4-FFF2-40B4-BE49-F238E27FC236}">
                <a16:creationId xmlns:a16="http://schemas.microsoft.com/office/drawing/2014/main" id="{3CA98789-0F21-4316-AEC4-F6F547A65098}"/>
              </a:ext>
            </a:extLst>
          </p:cNvPr>
          <p:cNvGrpSpPr/>
          <p:nvPr/>
        </p:nvGrpSpPr>
        <p:grpSpPr>
          <a:xfrm>
            <a:off x="2809660" y="2618380"/>
            <a:ext cx="395202" cy="395202"/>
            <a:chOff x="3311860" y="931590"/>
            <a:chExt cx="526013" cy="526013"/>
          </a:xfrm>
        </p:grpSpPr>
        <p:sp>
          <p:nvSpPr>
            <p:cNvPr id="90" name="TextBox 9">
              <a:extLst>
                <a:ext uri="{FF2B5EF4-FFF2-40B4-BE49-F238E27FC236}">
                  <a16:creationId xmlns:a16="http://schemas.microsoft.com/office/drawing/2014/main" id="{5DD77B25-BF5F-4695-9307-312BC2467D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5362" y="985498"/>
              <a:ext cx="499011" cy="309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7925" tIns="38963" rIns="77925" bIns="38963">
              <a:spAutoFit/>
            </a:bodyPr>
            <a:lstStyle/>
            <a:p>
              <a:pPr algn="ctr"/>
              <a:r>
                <a:rPr lang="ru-RU" dirty="0">
                  <a:solidFill>
                    <a:srgbClr val="231F1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04</a:t>
              </a:r>
            </a:p>
          </p:txBody>
        </p:sp>
        <p:sp>
          <p:nvSpPr>
            <p:cNvPr id="91" name="Овал 90">
              <a:extLst>
                <a:ext uri="{FF2B5EF4-FFF2-40B4-BE49-F238E27FC236}">
                  <a16:creationId xmlns:a16="http://schemas.microsoft.com/office/drawing/2014/main" id="{E304D5C7-E620-4A71-9DD1-4A1D50B78CCA}"/>
                </a:ext>
              </a:extLst>
            </p:cNvPr>
            <p:cNvSpPr/>
            <p:nvPr/>
          </p:nvSpPr>
          <p:spPr>
            <a:xfrm>
              <a:off x="3311860" y="931590"/>
              <a:ext cx="526013" cy="526013"/>
            </a:xfrm>
            <a:prstGeom prst="ellipse">
              <a:avLst/>
            </a:prstGeom>
            <a:noFill/>
            <a:ln w="9525">
              <a:solidFill>
                <a:srgbClr val="FD4239"/>
              </a:solidFill>
              <a:round/>
              <a:headEnd/>
              <a:tailEnd/>
            </a:ln>
            <a:effectLst/>
          </p:spPr>
          <p:txBody>
            <a:bodyPr lIns="90000" tIns="45000" rIns="90000" bIns="45000" rtlCol="0" anchor="ctr">
              <a:spAutoFit/>
            </a:bodyPr>
            <a:lstStyle/>
            <a:p>
              <a:pPr algn="l" defTabSz="449263" rtl="0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723900" algn="l"/>
                </a:tabLst>
              </a:pPr>
              <a:endParaRPr lang="ru-RU" sz="1400" kern="1200" dirty="0" err="1">
                <a:solidFill>
                  <a:schemeClr val="tx1"/>
                </a:solidFill>
                <a:latin typeface="Arial" charset="0"/>
                <a:ea typeface="SimSun" charset="-122"/>
                <a:cs typeface="+mn-cs"/>
              </a:endParaRPr>
            </a:p>
          </p:txBody>
        </p:sp>
      </p:grpSp>
      <p:sp>
        <p:nvSpPr>
          <p:cNvPr id="93" name="Заголовок 1">
            <a:extLst>
              <a:ext uri="{FF2B5EF4-FFF2-40B4-BE49-F238E27FC236}">
                <a16:creationId xmlns:a16="http://schemas.microsoft.com/office/drawing/2014/main" id="{F757E899-433C-4FE2-B159-D3806F616FB4}"/>
              </a:ext>
            </a:extLst>
          </p:cNvPr>
          <p:cNvSpPr txBox="1">
            <a:spLocks/>
          </p:cNvSpPr>
          <p:nvPr/>
        </p:nvSpPr>
        <p:spPr>
          <a:xfrm>
            <a:off x="3332111" y="1709445"/>
            <a:ext cx="2439925" cy="31448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100" b="1" dirty="0">
                <a:solidFill>
                  <a:srgbClr val="2E2E2E"/>
                </a:solidFill>
                <a:cs typeface="Segoe UI Light" panose="020B0502040204020203" pitchFamily="34" charset="0"/>
              </a:rPr>
              <a:t>Тема</a:t>
            </a:r>
            <a:r>
              <a:rPr lang="ru-RU" sz="1100" dirty="0">
                <a:solidFill>
                  <a:srgbClr val="2E2E2E"/>
                </a:solidFill>
                <a:cs typeface="Segoe UI Light" panose="020B0502040204020203" pitchFamily="34" charset="0"/>
              </a:rPr>
              <a:t> записи из Базы знаний</a:t>
            </a:r>
          </a:p>
        </p:txBody>
      </p:sp>
      <p:sp>
        <p:nvSpPr>
          <p:cNvPr id="95" name="Заголовок 1">
            <a:extLst>
              <a:ext uri="{FF2B5EF4-FFF2-40B4-BE49-F238E27FC236}">
                <a16:creationId xmlns:a16="http://schemas.microsoft.com/office/drawing/2014/main" id="{EB8C7DCB-B676-4F7D-8419-0A158C04F52D}"/>
              </a:ext>
            </a:extLst>
          </p:cNvPr>
          <p:cNvSpPr txBox="1">
            <a:spLocks/>
          </p:cNvSpPr>
          <p:nvPr/>
        </p:nvSpPr>
        <p:spPr>
          <a:xfrm>
            <a:off x="3325672" y="2173912"/>
            <a:ext cx="3369791" cy="31448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100" b="1" dirty="0">
                <a:solidFill>
                  <a:srgbClr val="2E2E2E"/>
                </a:solidFill>
                <a:cs typeface="Segoe UI Light" panose="020B0502040204020203" pitchFamily="34" charset="0"/>
              </a:rPr>
              <a:t>Описание</a:t>
            </a:r>
            <a:r>
              <a:rPr lang="ru-RU" sz="1100" dirty="0">
                <a:solidFill>
                  <a:srgbClr val="2E2E2E"/>
                </a:solidFill>
                <a:cs typeface="Segoe UI Light" panose="020B0502040204020203" pitchFamily="34" charset="0"/>
              </a:rPr>
              <a:t> решения (ограниченное кол-во слов)</a:t>
            </a:r>
          </a:p>
        </p:txBody>
      </p:sp>
      <p:sp>
        <p:nvSpPr>
          <p:cNvPr id="97" name="Заголовок 1">
            <a:extLst>
              <a:ext uri="{FF2B5EF4-FFF2-40B4-BE49-F238E27FC236}">
                <a16:creationId xmlns:a16="http://schemas.microsoft.com/office/drawing/2014/main" id="{D7A04203-F2D7-4394-9254-056B9913A3B1}"/>
              </a:ext>
            </a:extLst>
          </p:cNvPr>
          <p:cNvSpPr txBox="1">
            <a:spLocks/>
          </p:cNvSpPr>
          <p:nvPr/>
        </p:nvSpPr>
        <p:spPr>
          <a:xfrm>
            <a:off x="3324426" y="2648216"/>
            <a:ext cx="3968658" cy="31448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1100" b="1" dirty="0">
                <a:solidFill>
                  <a:srgbClr val="2E2E2E"/>
                </a:solidFill>
                <a:cs typeface="Segoe UI Light" panose="020B0502040204020203" pitchFamily="34" charset="0"/>
              </a:rPr>
              <a:t>Ссылка</a:t>
            </a:r>
            <a:r>
              <a:rPr lang="ru-RU" sz="1100" dirty="0">
                <a:solidFill>
                  <a:srgbClr val="2E2E2E"/>
                </a:solidFill>
                <a:cs typeface="Segoe UI Light" panose="020B0502040204020203" pitchFamily="34" charset="0"/>
              </a:rPr>
              <a:t> на Базу знаний, где располагается полный ответ</a:t>
            </a:r>
          </a:p>
        </p:txBody>
      </p:sp>
      <p:sp>
        <p:nvSpPr>
          <p:cNvPr id="98" name="Arc 7">
            <a:extLst>
              <a:ext uri="{FF2B5EF4-FFF2-40B4-BE49-F238E27FC236}">
                <a16:creationId xmlns:a16="http://schemas.microsoft.com/office/drawing/2014/main" id="{C7D90603-FDF5-4291-A80F-F3EE1DC8933A}"/>
              </a:ext>
            </a:extLst>
          </p:cNvPr>
          <p:cNvSpPr/>
          <p:nvPr/>
        </p:nvSpPr>
        <p:spPr>
          <a:xfrm>
            <a:off x="545711" y="1205359"/>
            <a:ext cx="1633136" cy="1633136"/>
          </a:xfrm>
          <a:prstGeom prst="arc">
            <a:avLst>
              <a:gd name="adj1" fmla="val 14062352"/>
              <a:gd name="adj2" fmla="val 21484032"/>
            </a:avLst>
          </a:prstGeom>
          <a:ln w="12700">
            <a:solidFill>
              <a:srgbClr val="1E4185"/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Текст 2">
            <a:extLst>
              <a:ext uri="{FF2B5EF4-FFF2-40B4-BE49-F238E27FC236}">
                <a16:creationId xmlns:a16="http://schemas.microsoft.com/office/drawing/2014/main" id="{F9DC8B46-0FDE-47EC-BC2F-33C8E2E91996}"/>
              </a:ext>
            </a:extLst>
          </p:cNvPr>
          <p:cNvSpPr txBox="1">
            <a:spLocks/>
          </p:cNvSpPr>
          <p:nvPr/>
        </p:nvSpPr>
        <p:spPr>
          <a:xfrm>
            <a:off x="306800" y="204306"/>
            <a:ext cx="6516722" cy="325285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256"/>
              </a:spcAft>
              <a:buClrTx/>
              <a:buSzTx/>
              <a:buFontTx/>
              <a:buNone/>
              <a:tabLst/>
              <a:defRPr lang="ru-RU" sz="2200" b="0" kern="1200" cap="none" baseline="0" dirty="0">
                <a:solidFill>
                  <a:srgbClr val="24347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  <a:lvl2pPr marL="467551" indent="-233776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chemeClr val="bg2"/>
              </a:buClr>
              <a:buSzPct val="70000"/>
              <a:buFont typeface="Wingdings" pitchFamily="2" charset="2"/>
              <a:buChar char="Ø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701327" indent="-233776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chemeClr val="bg2"/>
              </a:buClr>
              <a:buSzPct val="70000"/>
              <a:buFont typeface="Wingdings" pitchFamily="2" charset="2"/>
              <a:buChar char="Ø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63690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753316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142942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32568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22194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1820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100" dirty="0"/>
              <a:t>Формат ответа</a:t>
            </a:r>
          </a:p>
        </p:txBody>
      </p:sp>
      <p:pic>
        <p:nvPicPr>
          <p:cNvPr id="101" name="Рисунок 100">
            <a:extLst>
              <a:ext uri="{FF2B5EF4-FFF2-40B4-BE49-F238E27FC236}">
                <a16:creationId xmlns:a16="http://schemas.microsoft.com/office/drawing/2014/main" id="{FAFC0332-6208-4FAB-80CE-31A91103BB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4249" y="1691516"/>
            <a:ext cx="490064" cy="527762"/>
          </a:xfrm>
          <a:prstGeom prst="rect">
            <a:avLst/>
          </a:prstGeom>
        </p:spPr>
      </p:pic>
      <p:sp>
        <p:nvSpPr>
          <p:cNvPr id="108" name="TextBox 107">
            <a:extLst>
              <a:ext uri="{FF2B5EF4-FFF2-40B4-BE49-F238E27FC236}">
                <a16:creationId xmlns:a16="http://schemas.microsoft.com/office/drawing/2014/main" id="{D5BAED81-CA8C-407B-932C-2677CF6A5816}"/>
              </a:ext>
            </a:extLst>
          </p:cNvPr>
          <p:cNvSpPr txBox="1"/>
          <p:nvPr/>
        </p:nvSpPr>
        <p:spPr>
          <a:xfrm>
            <a:off x="731414" y="3287873"/>
            <a:ext cx="11432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latin typeface="+mj-lt"/>
              </a:rPr>
              <a:t>Пример:</a:t>
            </a:r>
          </a:p>
        </p:txBody>
      </p:sp>
      <p:pic>
        <p:nvPicPr>
          <p:cNvPr id="109" name="Рисунок 108">
            <a:extLst>
              <a:ext uri="{FF2B5EF4-FFF2-40B4-BE49-F238E27FC236}">
                <a16:creationId xmlns:a16="http://schemas.microsoft.com/office/drawing/2014/main" id="{45205DE7-1ED7-4F5E-B13B-557667BCA7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131463" y="3129869"/>
            <a:ext cx="2618664" cy="1896646"/>
          </a:xfrm>
          <a:prstGeom prst="rect">
            <a:avLst/>
          </a:prstGeom>
        </p:spPr>
      </p:pic>
      <p:cxnSp>
        <p:nvCxnSpPr>
          <p:cNvPr id="110" name="Прямая соединительная линия 109">
            <a:extLst>
              <a:ext uri="{FF2B5EF4-FFF2-40B4-BE49-F238E27FC236}">
                <a16:creationId xmlns:a16="http://schemas.microsoft.com/office/drawing/2014/main" id="{761E7CCD-B66A-411F-AD57-9B90B7601107}"/>
              </a:ext>
            </a:extLst>
          </p:cNvPr>
          <p:cNvCxnSpPr>
            <a:cxnSpLocks/>
          </p:cNvCxnSpPr>
          <p:nvPr/>
        </p:nvCxnSpPr>
        <p:spPr>
          <a:xfrm flipV="1">
            <a:off x="640675" y="2074631"/>
            <a:ext cx="0" cy="2940737"/>
          </a:xfrm>
          <a:prstGeom prst="line">
            <a:avLst/>
          </a:prstGeom>
          <a:solidFill>
            <a:schemeClr val="bg1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8F93DC6-417A-4889-A785-ADBC2C4FDD4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4662" y="3540130"/>
            <a:ext cx="3914644" cy="1494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88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4">
            <a:extLst>
              <a:ext uri="{FF2B5EF4-FFF2-40B4-BE49-F238E27FC236}">
                <a16:creationId xmlns:a16="http://schemas.microsoft.com/office/drawing/2014/main" id="{52A1FE9E-5754-4C92-AF82-FA4A0319A78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06799" y="204306"/>
            <a:ext cx="7195777" cy="325285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77925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256"/>
              </a:spcAft>
              <a:buClrTx/>
              <a:buSzTx/>
              <a:buFontTx/>
              <a:buNone/>
              <a:tabLst/>
              <a:defRPr lang="ru-RU" sz="2200" b="0" kern="1200" cap="none" baseline="0" dirty="0">
                <a:solidFill>
                  <a:srgbClr val="243471"/>
                </a:solidFill>
                <a:latin typeface="Segoe UI Semibold" panose="020B0702040204020203" pitchFamily="34" charset="0"/>
                <a:ea typeface="+mj-ea"/>
                <a:cs typeface="Segoe UI Semibold" panose="020B0702040204020203" pitchFamily="34" charset="0"/>
              </a:defRPr>
            </a:lvl1pPr>
          </a:lstStyle>
          <a:p>
            <a:r>
              <a:rPr lang="ru-RU" sz="2100" dirty="0"/>
              <a:t>Пример взаимодействия пользователя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2A279D0-C0A4-469F-9282-7B59CEE70F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609" y="888799"/>
            <a:ext cx="7843962" cy="4050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861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8C3CD0-2DBE-43CD-80B0-924524D705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0054" y="1907674"/>
            <a:ext cx="4903768" cy="592540"/>
          </a:xfrm>
        </p:spPr>
        <p:txBody>
          <a:bodyPr/>
          <a:lstStyle/>
          <a:p>
            <a:pPr algn="l"/>
            <a:r>
              <a:rPr lang="ru-RU" sz="3200" dirty="0"/>
              <a:t>Спасибо </a:t>
            </a:r>
            <a:r>
              <a:rPr lang="ru-RU" sz="3200" dirty="0">
                <a:solidFill>
                  <a:schemeClr val="accent3"/>
                </a:solidFill>
              </a:rPr>
              <a:t>за внимание!</a:t>
            </a:r>
            <a:endParaRPr lang="ru-RU" sz="3200" dirty="0"/>
          </a:p>
        </p:txBody>
      </p:sp>
      <p:sp>
        <p:nvSpPr>
          <p:cNvPr id="3" name="Текст 3">
            <a:extLst>
              <a:ext uri="{FF2B5EF4-FFF2-40B4-BE49-F238E27FC236}">
                <a16:creationId xmlns:a16="http://schemas.microsoft.com/office/drawing/2014/main" id="{04575CFC-FD3D-4A77-9C1B-4D5C3763FFDA}"/>
              </a:ext>
            </a:extLst>
          </p:cNvPr>
          <p:cNvSpPr txBox="1">
            <a:spLocks/>
          </p:cNvSpPr>
          <p:nvPr/>
        </p:nvSpPr>
        <p:spPr>
          <a:xfrm>
            <a:off x="2324179" y="3799890"/>
            <a:ext cx="1476164" cy="647700"/>
          </a:xfrm>
          <a:prstGeom prst="rect">
            <a:avLst/>
          </a:prstGeom>
        </p:spPr>
        <p:txBody>
          <a:bodyPr/>
          <a:lstStyle>
            <a:lvl1pPr marL="0" indent="-233776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chemeClr val="bg2"/>
              </a:buClr>
              <a:buSzPct val="130000"/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67551" indent="-233776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chemeClr val="bg2"/>
              </a:buClr>
              <a:buSzPct val="70000"/>
              <a:buFont typeface="Wingdings" pitchFamily="2" charset="2"/>
              <a:buChar char="Ø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701327" indent="-233776" algn="l" defTabSz="779252" rtl="0" eaLnBrk="1" latinLnBrk="0" hangingPunct="1">
              <a:spcBef>
                <a:spcPts val="0"/>
              </a:spcBef>
              <a:spcAft>
                <a:spcPts val="511"/>
              </a:spcAft>
              <a:buClr>
                <a:schemeClr val="bg2"/>
              </a:buClr>
              <a:buSzPct val="70000"/>
              <a:buFont typeface="Wingdings" pitchFamily="2" charset="2"/>
              <a:buChar char="Ø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63690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753316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5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142942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32568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22194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11820" indent="-194813" algn="l" defTabSz="77925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Font typeface="Arial" pitchFamily="34" charset="0"/>
              <a:buNone/>
            </a:pP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(495) 784-70-00</a:t>
            </a:r>
          </a:p>
          <a:p>
            <a:pPr indent="0">
              <a:buFont typeface="Arial" pitchFamily="34" charset="0"/>
              <a:buNone/>
            </a:pPr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bft@bftcom.com</a:t>
            </a:r>
          </a:p>
          <a:p>
            <a:pPr indent="0">
              <a:buFont typeface="Arial" pitchFamily="34" charset="0"/>
              <a:buNone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bftcom.com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31B956E-3D28-4896-81F0-362E84CB79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6319" y="3404503"/>
            <a:ext cx="1188701" cy="1188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1731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3">
      <a:dk1>
        <a:srgbClr val="002D59"/>
      </a:dk1>
      <a:lt1>
        <a:srgbClr val="FFFFFF"/>
      </a:lt1>
      <a:dk2>
        <a:srgbClr val="000000"/>
      </a:dk2>
      <a:lt2>
        <a:srgbClr val="FFFFFF"/>
      </a:lt2>
      <a:accent1>
        <a:srgbClr val="CECFDC"/>
      </a:accent1>
      <a:accent2>
        <a:srgbClr val="B3B5C9"/>
      </a:accent2>
      <a:accent3>
        <a:srgbClr val="E73233"/>
      </a:accent3>
      <a:accent4>
        <a:srgbClr val="299DE3"/>
      </a:accent4>
      <a:accent5>
        <a:srgbClr val="005598"/>
      </a:accent5>
      <a:accent6>
        <a:srgbClr val="233471"/>
      </a:accent6>
      <a:hlink>
        <a:srgbClr val="FF0000"/>
      </a:hlink>
      <a:folHlink>
        <a:srgbClr val="171C30"/>
      </a:folHlink>
    </a:clrScheme>
    <a:fontScheme name="Segoe">
      <a:majorFont>
        <a:latin typeface="Segoe UI"/>
        <a:ea typeface=""/>
        <a:cs typeface=""/>
      </a:majorFont>
      <a:minorFont>
        <a:latin typeface="Segoe UI Ligh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CDDD0"/>
        </a:solidFill>
        <a:ln w="6480">
          <a:solidFill>
            <a:srgbClr val="E30613"/>
          </a:solidFill>
          <a:round/>
          <a:headEnd/>
          <a:tailEnd/>
        </a:ln>
        <a:effectLst/>
      </a:spPr>
      <a:bodyPr lIns="90000" tIns="45000" rIns="90000" bIns="45000" rtlCol="0" anchor="ctr">
        <a:spAutoFit/>
      </a:bodyPr>
      <a:lstStyle>
        <a:defPPr algn="l" defTabSz="449263" rtl="0" fontAlgn="base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tabLst>
            <a:tab pos="723900" algn="l"/>
          </a:tabLst>
          <a:defRPr sz="1400" kern="1200" dirty="0" err="1" smtClean="0">
            <a:solidFill>
              <a:schemeClr val="tx1"/>
            </a:solidFill>
            <a:latin typeface="Arial" charset="0"/>
            <a:ea typeface="SimSun" charset="-122"/>
            <a:cs typeface="+mn-cs"/>
          </a:defRPr>
        </a:defPPr>
      </a:lstStyle>
    </a:spDef>
    <a:txDef>
      <a:spPr>
        <a:noFill/>
      </a:spPr>
      <a:bodyPr wrap="square" rtlCol="0">
        <a:spAutoFit/>
      </a:bodyPr>
      <a:lstStyle>
        <a:defPPr>
          <a:defRPr sz="14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18761f89-f274-4805-a2a9-a0dace306e3e">Q35MPENEDJK4-488-104</_dlc_DocId>
    <_dlc_DocIdUrl xmlns="18761f89-f274-4805-a2a9-a0dace306e3e">
      <Url>http://spserver/dm/InfoProduct/_layouts/DocIdRedir.aspx?ID=Q35MPENEDJK4-488-104</Url>
      <Description>Q35MPENEDJK4-488-104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3DCC94CC31644B42BA9E3B6FD339FB81" ma:contentTypeVersion="14" ma:contentTypeDescription="Создание документа." ma:contentTypeScope="" ma:versionID="38e38e8eab10d4b2fb9a69df744f3647">
  <xsd:schema xmlns:xsd="http://www.w3.org/2001/XMLSchema" xmlns:xs="http://www.w3.org/2001/XMLSchema" xmlns:p="http://schemas.microsoft.com/office/2006/metadata/properties" xmlns:ns2="18761f89-f274-4805-a2a9-a0dace306e3e" targetNamespace="http://schemas.microsoft.com/office/2006/metadata/properties" ma:root="true" ma:fieldsID="ee140f1573d756f2d7571c2ee28dcc49" ns2:_="">
    <xsd:import namespace="18761f89-f274-4805-a2a9-a0dace306e3e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761f89-f274-4805-a2a9-a0dace306e3e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Значение идентификатора документа" ma:description="Значение идентификатора документа, присвоенного данному элементу." ma:internalName="_dlc_DocId" ma:readOnly="true">
      <xsd:simpleType>
        <xsd:restriction base="dms:Text"/>
      </xsd:simpleType>
    </xsd:element>
    <xsd:element name="_dlc_DocIdUrl" ma:index="9" nillable="true" ma:displayName="Идентификатор документа" ma:description="Постоянная ссылка на этот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Сохранить идентификатор" ma:description="Сохранять идентификатор при добавлении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2DC3014-7CF0-45D8-B1E1-1713A36A0CD9}">
  <ds:schemaRefs>
    <ds:schemaRef ds:uri="http://schemas.microsoft.com/office/2006/documentManagement/types"/>
    <ds:schemaRef ds:uri="http://schemas.microsoft.com/office/infopath/2007/PartnerControls"/>
    <ds:schemaRef ds:uri="18761f89-f274-4805-a2a9-a0dace306e3e"/>
    <ds:schemaRef ds:uri="http://purl.org/dc/dcmitype/"/>
    <ds:schemaRef ds:uri="http://purl.org/dc/terms/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A64AB0D3-E44E-44F3-AEAF-7F49A10BD9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8761f89-f274-4805-a2a9-a0dace306e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EBA7844-EBAE-426D-80BB-C05142BA04CD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52AC8F29-A179-4D6E-8CB2-7696C6C926A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14112</TotalTime>
  <Words>665</Words>
  <Application>Microsoft Office PowerPoint</Application>
  <PresentationFormat>Экран (16:9)</PresentationFormat>
  <Paragraphs>80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25" baseType="lpstr">
      <vt:lpstr>SimSun</vt:lpstr>
      <vt:lpstr>Arial</vt:lpstr>
      <vt:lpstr>Calibri</vt:lpstr>
      <vt:lpstr>Calibri Light</vt:lpstr>
      <vt:lpstr>Courier New</vt:lpstr>
      <vt:lpstr>Lato Light</vt:lpstr>
      <vt:lpstr>Mail Sans Roman Regular</vt:lpstr>
      <vt:lpstr>PT Root UI</vt:lpstr>
      <vt:lpstr>Segoe UI</vt:lpstr>
      <vt:lpstr>Segoe UI Light</vt:lpstr>
      <vt:lpstr>Segoe UI Semibold</vt:lpstr>
      <vt:lpstr>Segoe UI Semilight</vt:lpstr>
      <vt:lpstr>Times New Roman</vt:lpstr>
      <vt:lpstr>Titillium</vt:lpstr>
      <vt:lpstr>Wingdings</vt:lpstr>
      <vt:lpstr>Тема Office</vt:lpstr>
      <vt:lpstr>Диалоговый ассистент по Базе знаний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>PL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Anna</dc:creator>
  <cp:lastModifiedBy>Волков Дмитрий Викторович</cp:lastModifiedBy>
  <cp:revision>1180</cp:revision>
  <dcterms:created xsi:type="dcterms:W3CDTF">2012-12-26T07:41:36Z</dcterms:created>
  <dcterms:modified xsi:type="dcterms:W3CDTF">2025-04-08T13:00:32Z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0x0101003DCC94CC31644B42BA9E3B6FD339FB81</vt:lpwstr>
  </property>
  <property fmtid="{D5CDD505-2E9C-101B-9397-08002B2CF9AE}" pid="3" name="_dlc_DocIdItemGuid">
    <vt:lpwstr>7ab02b75-38d5-49f8-a176-f24b22562ac4</vt:lpwstr>
  </property>
</Properties>
</file>